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2.xml" ContentType="application/vnd.openxmlformats-officedocument.drawingml.diagramData+xml"/>
  <Override PartName="/ppt/diagrams/data23.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22.xml" ContentType="application/vnd.openxmlformats-officedocument.drawingml.diagramData+xml"/>
  <Override PartName="/ppt/diagrams/data19.xml" ContentType="application/vnd.openxmlformats-officedocument.drawingml.diagramData+xml"/>
  <Override PartName="/ppt/diagrams/data17.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8.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slideLayouts/slideLayout10.xml" ContentType="application/vnd.openxmlformats-officedocument.presentationml.slideLayout+xml"/>
  <Override PartName="/ppt/notesSlides/notesSlide25.xml" ContentType="application/vnd.openxmlformats-officedocument.presentationml.notesSlide+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31.xml" ContentType="application/vnd.openxmlformats-officedocument.presentationml.notes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diagrams/drawing7.xml" ContentType="application/vnd.ms-office.drawingml.diagramDrawing+xml"/>
  <Override PartName="/ppt/diagrams/quickStyle8.xml" ContentType="application/vnd.openxmlformats-officedocument.drawingml.diagramStyle+xml"/>
  <Override PartName="/ppt/diagrams/drawing12.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layout8.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1.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layout5.xml" ContentType="application/vnd.openxmlformats-officedocument.drawingml.diagramLayout+xml"/>
  <Override PartName="/ppt/diagrams/drawing5.xml" ContentType="application/vnd.ms-office.drawingml.diagramDrawing+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diagrams/quickStyle5.xml" ContentType="application/vnd.openxmlformats-officedocument.drawingml.diagramStyle+xml"/>
  <Override PartName="/ppt/diagrams/colors5.xml" ContentType="application/vnd.openxmlformats-officedocument.drawingml.diagramColors+xml"/>
  <Override PartName="/ppt/diagrams/drawing4.xml" ContentType="application/vnd.ms-office.drawingml.diagramDrawing+xml"/>
  <Override PartName="/ppt/diagrams/colors1.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9.xml" ContentType="application/vnd.openxmlformats-officedocument.drawingml.diagramColors+xml"/>
  <Override PartName="/ppt/diagrams/layout9.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colors11.xml" ContentType="application/vnd.openxmlformats-officedocument.drawingml.diagramColors+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1.xml" ContentType="application/vnd.ms-office.drawingml.diagramDrawing+xml"/>
  <Override PartName="/ppt/diagrams/drawing17.xml" ContentType="application/vnd.ms-office.drawingml.diagramDrawing+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quickStyle13.xml" ContentType="application/vnd.openxmlformats-officedocument.drawingml.diagramStyle+xml"/>
  <Override PartName="/ppt/diagrams/layout13.xml" ContentType="application/vnd.openxmlformats-officedocument.drawingml.diagramLayout+xml"/>
  <Override PartName="/ppt/diagrams/quickStyle12.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2.xml" ContentType="application/vnd.openxmlformats-officedocument.drawingml.diagramLayout+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theme/theme2.xml" ContentType="application/vnd.openxmlformats-officedocument.theme+xml"/>
  <Override PartName="/ppt/diagrams/quickStyle11.xml" ContentType="application/vnd.openxmlformats-officedocument.drawingml.diagramStyl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layout10.xml" ContentType="application/vnd.openxmlformats-officedocument.drawingml.diagramLayout+xml"/>
  <Override PartName="/ppt/diagrams/drawing22.xml" ContentType="application/vnd.ms-office.drawingml.diagramDrawing+xml"/>
  <Override PartName="/ppt/diagrams/drawing23.xml" ContentType="application/vnd.ms-office.drawingml.diagramDrawing+xml"/>
  <Override PartName="/ppt/diagrams/quickStyle9.xml" ContentType="application/vnd.openxmlformats-officedocument.drawingml.diagramStyle+xml"/>
  <Override PartName="/ppt/diagrams/colors12.xml" ContentType="application/vnd.openxmlformats-officedocument.drawingml.diagramColors+xml"/>
  <Override PartName="/ppt/diagrams/drawing9.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colors22.xml" ContentType="application/vnd.openxmlformats-officedocument.drawingml.diagramColors+xml"/>
  <Override PartName="/ppt/diagrams/quickStyle10.xml" ContentType="application/vnd.openxmlformats-officedocument.drawingml.diagramStyle+xml"/>
  <Override PartName="/ppt/diagrams/layout22.xml" ContentType="application/vnd.openxmlformats-officedocument.drawingml.diagramLayout+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layout11.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drawing20.xml" ContentType="application/vnd.ms-office.drawingml.diagramDrawing+xml"/>
  <Override PartName="/ppt/diagrams/quickStyle22.xml" ContentType="application/vnd.openxmlformats-officedocument.drawingml.diagramStyle+xml"/>
  <Override PartName="/ppt/diagrams/drawing21.xml" ContentType="application/vnd.ms-office.drawingml.diagramDrawing+xml"/>
  <Override PartName="/ppt/diagrams/colors21.xml" ContentType="application/vnd.openxmlformats-officedocument.drawingml.diagramColors+xml"/>
  <Override PartName="/ppt/diagrams/drawing10.xml" ContentType="application/vnd.ms-office.drawingml.diagramDrawing+xml"/>
  <Override PartName="/ppt/diagrams/quickStyle21.xml" ContentType="application/vnd.openxmlformats-officedocument.drawingml.diagramStyle+xml"/>
  <Override PartName="/ppt/diagrams/layout21.xml" ContentType="application/vnd.openxmlformats-officedocument.drawingml.diagramLayout+xml"/>
  <Override PartName="/ppt/diagrams/colors10.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92"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96" r:id="rId17"/>
    <p:sldId id="270" r:id="rId18"/>
    <p:sldId id="271" r:id="rId19"/>
    <p:sldId id="272" r:id="rId20"/>
    <p:sldId id="273" r:id="rId21"/>
    <p:sldId id="274" r:id="rId22"/>
    <p:sldId id="275" r:id="rId23"/>
    <p:sldId id="277" r:id="rId24"/>
    <p:sldId id="278" r:id="rId25"/>
    <p:sldId id="279" r:id="rId26"/>
    <p:sldId id="280" r:id="rId27"/>
    <p:sldId id="283" r:id="rId28"/>
    <p:sldId id="285" r:id="rId29"/>
    <p:sldId id="286" r:id="rId30"/>
    <p:sldId id="284" r:id="rId31"/>
    <p:sldId id="297" r:id="rId32"/>
    <p:sldId id="288" r:id="rId33"/>
    <p:sldId id="290" r:id="rId34"/>
    <p:sldId id="295" r:id="rId35"/>
    <p:sldId id="291"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6347" autoAdjust="0"/>
  </p:normalViewPr>
  <p:slideViewPr>
    <p:cSldViewPr snapToGrid="0">
      <p:cViewPr varScale="1">
        <p:scale>
          <a:sx n="62" d="100"/>
          <a:sy n="62"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image" Target="../media/image32.jpg"/></Relationships>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gif"/></Relationships>
</file>

<file path=ppt/diagrams/_rels/drawing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image" Target="../media/image3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g"/><Relationship Id="rId4"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CA635-2313-418A-8F6E-C8A7A8BD93E0}" type="doc">
      <dgm:prSet loTypeId="urn:microsoft.com/office/officeart/2005/8/layout/venn1" loCatId="relationship" qsTypeId="urn:microsoft.com/office/officeart/2005/8/quickstyle/simple1" qsCatId="simple" csTypeId="urn:microsoft.com/office/officeart/2005/8/colors/accent1_2" csCatId="accent1" phldr="1"/>
      <dgm:spPr/>
    </dgm:pt>
    <dgm:pt modelId="{A7079D0C-FF82-4803-B274-4CB24AC7C61B}">
      <dgm:prSet phldrT="[Texto]"/>
      <dgm:spPr/>
      <dgm:t>
        <a:bodyPr/>
        <a:lstStyle/>
        <a:p>
          <a:r>
            <a:rPr lang="es-ES" dirty="0">
              <a:solidFill>
                <a:schemeClr val="bg1"/>
              </a:solidFill>
            </a:rPr>
            <a:t>Psiquiátrico</a:t>
          </a:r>
        </a:p>
      </dgm:t>
    </dgm:pt>
    <dgm:pt modelId="{124FA4DE-8DFD-4971-AA53-E666C96DBF8B}" type="parTrans" cxnId="{4E3221B7-A4A2-482F-BC1B-19E5AD27ACE2}">
      <dgm:prSet/>
      <dgm:spPr/>
      <dgm:t>
        <a:bodyPr/>
        <a:lstStyle/>
        <a:p>
          <a:endParaRPr lang="es-ES">
            <a:solidFill>
              <a:schemeClr val="bg1"/>
            </a:solidFill>
          </a:endParaRPr>
        </a:p>
      </dgm:t>
    </dgm:pt>
    <dgm:pt modelId="{0A2716D2-5B1D-4FB6-9DE5-661415A8D733}" type="sibTrans" cxnId="{4E3221B7-A4A2-482F-BC1B-19E5AD27ACE2}">
      <dgm:prSet/>
      <dgm:spPr/>
      <dgm:t>
        <a:bodyPr/>
        <a:lstStyle/>
        <a:p>
          <a:endParaRPr lang="es-ES">
            <a:solidFill>
              <a:schemeClr val="bg1"/>
            </a:solidFill>
          </a:endParaRPr>
        </a:p>
      </dgm:t>
    </dgm:pt>
    <dgm:pt modelId="{2CF95256-D373-4F30-9DA8-F6A1287086B4}">
      <dgm:prSet phldrT="[Texto]"/>
      <dgm:spPr/>
      <dgm:t>
        <a:bodyPr/>
        <a:lstStyle/>
        <a:p>
          <a:r>
            <a:rPr lang="es-ES" dirty="0">
              <a:solidFill>
                <a:schemeClr val="bg1"/>
              </a:solidFill>
            </a:rPr>
            <a:t>Otras causas</a:t>
          </a:r>
        </a:p>
      </dgm:t>
    </dgm:pt>
    <dgm:pt modelId="{77192DA8-C285-4449-94C9-9D1F5D5DBFE3}" type="parTrans" cxnId="{901BF31B-0521-4894-950A-CB764F700E53}">
      <dgm:prSet/>
      <dgm:spPr/>
      <dgm:t>
        <a:bodyPr/>
        <a:lstStyle/>
        <a:p>
          <a:endParaRPr lang="es-ES">
            <a:solidFill>
              <a:schemeClr val="bg1"/>
            </a:solidFill>
          </a:endParaRPr>
        </a:p>
      </dgm:t>
    </dgm:pt>
    <dgm:pt modelId="{A19949DC-9980-4ABD-8D7B-88F6CF53193E}" type="sibTrans" cxnId="{901BF31B-0521-4894-950A-CB764F700E53}">
      <dgm:prSet/>
      <dgm:spPr/>
      <dgm:t>
        <a:bodyPr/>
        <a:lstStyle/>
        <a:p>
          <a:endParaRPr lang="es-ES">
            <a:solidFill>
              <a:schemeClr val="bg1"/>
            </a:solidFill>
          </a:endParaRPr>
        </a:p>
      </dgm:t>
    </dgm:pt>
    <dgm:pt modelId="{2AAD5EFA-7DE3-456C-959C-9B67DA70280D}">
      <dgm:prSet phldrT="[Texto]"/>
      <dgm:spPr/>
      <dgm:t>
        <a:bodyPr/>
        <a:lstStyle/>
        <a:p>
          <a:r>
            <a:rPr lang="es-ES" dirty="0">
              <a:solidFill>
                <a:schemeClr val="bg1"/>
              </a:solidFill>
            </a:rPr>
            <a:t>Irritado</a:t>
          </a:r>
        </a:p>
      </dgm:t>
    </dgm:pt>
    <dgm:pt modelId="{33BBBFFD-1DF3-4756-862B-327932B2A063}" type="parTrans" cxnId="{8D64B68F-8325-4B40-8258-035225205018}">
      <dgm:prSet/>
      <dgm:spPr/>
      <dgm:t>
        <a:bodyPr/>
        <a:lstStyle/>
        <a:p>
          <a:endParaRPr lang="es-ES">
            <a:solidFill>
              <a:schemeClr val="bg1"/>
            </a:solidFill>
          </a:endParaRPr>
        </a:p>
      </dgm:t>
    </dgm:pt>
    <dgm:pt modelId="{E3513678-1556-4074-8BCE-000963C02B2A}" type="sibTrans" cxnId="{8D64B68F-8325-4B40-8258-035225205018}">
      <dgm:prSet/>
      <dgm:spPr/>
      <dgm:t>
        <a:bodyPr/>
        <a:lstStyle/>
        <a:p>
          <a:endParaRPr lang="es-ES">
            <a:solidFill>
              <a:schemeClr val="bg1"/>
            </a:solidFill>
          </a:endParaRPr>
        </a:p>
      </dgm:t>
    </dgm:pt>
    <dgm:pt modelId="{0A5163B6-B1BC-4161-9578-5D53771B03EF}" type="pres">
      <dgm:prSet presAssocID="{280CA635-2313-418A-8F6E-C8A7A8BD93E0}" presName="compositeShape" presStyleCnt="0">
        <dgm:presLayoutVars>
          <dgm:chMax val="7"/>
          <dgm:dir/>
          <dgm:resizeHandles val="exact"/>
        </dgm:presLayoutVars>
      </dgm:prSet>
      <dgm:spPr/>
    </dgm:pt>
    <dgm:pt modelId="{E0037894-E0BC-4307-ABB0-67A0810242E9}" type="pres">
      <dgm:prSet presAssocID="{A7079D0C-FF82-4803-B274-4CB24AC7C61B}" presName="circ1" presStyleLbl="vennNode1" presStyleIdx="0" presStyleCnt="3"/>
      <dgm:spPr/>
    </dgm:pt>
    <dgm:pt modelId="{667973EF-871B-42BA-AFF2-58D777172A89}" type="pres">
      <dgm:prSet presAssocID="{A7079D0C-FF82-4803-B274-4CB24AC7C61B}" presName="circ1Tx" presStyleLbl="revTx" presStyleIdx="0" presStyleCnt="0">
        <dgm:presLayoutVars>
          <dgm:chMax val="0"/>
          <dgm:chPref val="0"/>
          <dgm:bulletEnabled val="1"/>
        </dgm:presLayoutVars>
      </dgm:prSet>
      <dgm:spPr/>
    </dgm:pt>
    <dgm:pt modelId="{9DE6FB9F-A8EE-44FF-991B-3C01920A1CAA}" type="pres">
      <dgm:prSet presAssocID="{2CF95256-D373-4F30-9DA8-F6A1287086B4}" presName="circ2" presStyleLbl="vennNode1" presStyleIdx="1" presStyleCnt="3"/>
      <dgm:spPr/>
    </dgm:pt>
    <dgm:pt modelId="{A3F2070F-3DCD-49AB-BE43-78D0DBA3FE41}" type="pres">
      <dgm:prSet presAssocID="{2CF95256-D373-4F30-9DA8-F6A1287086B4}" presName="circ2Tx" presStyleLbl="revTx" presStyleIdx="0" presStyleCnt="0">
        <dgm:presLayoutVars>
          <dgm:chMax val="0"/>
          <dgm:chPref val="0"/>
          <dgm:bulletEnabled val="1"/>
        </dgm:presLayoutVars>
      </dgm:prSet>
      <dgm:spPr/>
    </dgm:pt>
    <dgm:pt modelId="{255F71C6-CF36-47C0-80B6-5C7D6DC1C913}" type="pres">
      <dgm:prSet presAssocID="{2AAD5EFA-7DE3-456C-959C-9B67DA70280D}" presName="circ3" presStyleLbl="vennNode1" presStyleIdx="2" presStyleCnt="3"/>
      <dgm:spPr/>
    </dgm:pt>
    <dgm:pt modelId="{FC879950-C663-4406-ADBB-F084B3C690F4}" type="pres">
      <dgm:prSet presAssocID="{2AAD5EFA-7DE3-456C-959C-9B67DA70280D}" presName="circ3Tx" presStyleLbl="revTx" presStyleIdx="0" presStyleCnt="0">
        <dgm:presLayoutVars>
          <dgm:chMax val="0"/>
          <dgm:chPref val="0"/>
          <dgm:bulletEnabled val="1"/>
        </dgm:presLayoutVars>
      </dgm:prSet>
      <dgm:spPr/>
    </dgm:pt>
  </dgm:ptLst>
  <dgm:cxnLst>
    <dgm:cxn modelId="{E81DB00C-1FE0-4591-9C91-34F6F28B4D0B}" type="presOf" srcId="{A7079D0C-FF82-4803-B274-4CB24AC7C61B}" destId="{667973EF-871B-42BA-AFF2-58D777172A89}" srcOrd="1" destOrd="0" presId="urn:microsoft.com/office/officeart/2005/8/layout/venn1"/>
    <dgm:cxn modelId="{C44CD10F-D768-402C-AF44-3B0509522C32}" type="presOf" srcId="{2CF95256-D373-4F30-9DA8-F6A1287086B4}" destId="{9DE6FB9F-A8EE-44FF-991B-3C01920A1CAA}" srcOrd="0" destOrd="0" presId="urn:microsoft.com/office/officeart/2005/8/layout/venn1"/>
    <dgm:cxn modelId="{901BF31B-0521-4894-950A-CB764F700E53}" srcId="{280CA635-2313-418A-8F6E-C8A7A8BD93E0}" destId="{2CF95256-D373-4F30-9DA8-F6A1287086B4}" srcOrd="1" destOrd="0" parTransId="{77192DA8-C285-4449-94C9-9D1F5D5DBFE3}" sibTransId="{A19949DC-9980-4ABD-8D7B-88F6CF53193E}"/>
    <dgm:cxn modelId="{221A2F1C-299E-4376-8614-FB0EC383E495}" type="presOf" srcId="{A7079D0C-FF82-4803-B274-4CB24AC7C61B}" destId="{E0037894-E0BC-4307-ABB0-67A0810242E9}" srcOrd="0" destOrd="0" presId="urn:microsoft.com/office/officeart/2005/8/layout/venn1"/>
    <dgm:cxn modelId="{7A0BB122-8FF5-4B50-A80C-0703222A033A}" type="presOf" srcId="{2CF95256-D373-4F30-9DA8-F6A1287086B4}" destId="{A3F2070F-3DCD-49AB-BE43-78D0DBA3FE41}" srcOrd="1" destOrd="0" presId="urn:microsoft.com/office/officeart/2005/8/layout/venn1"/>
    <dgm:cxn modelId="{A3F1964B-5883-425D-B09A-BE4D965528AE}" type="presOf" srcId="{280CA635-2313-418A-8F6E-C8A7A8BD93E0}" destId="{0A5163B6-B1BC-4161-9578-5D53771B03EF}" srcOrd="0" destOrd="0" presId="urn:microsoft.com/office/officeart/2005/8/layout/venn1"/>
    <dgm:cxn modelId="{8D64B68F-8325-4B40-8258-035225205018}" srcId="{280CA635-2313-418A-8F6E-C8A7A8BD93E0}" destId="{2AAD5EFA-7DE3-456C-959C-9B67DA70280D}" srcOrd="2" destOrd="0" parTransId="{33BBBFFD-1DF3-4756-862B-327932B2A063}" sibTransId="{E3513678-1556-4074-8BCE-000963C02B2A}"/>
    <dgm:cxn modelId="{D1E56994-7A7D-477B-878B-86F36F6CB18A}" type="presOf" srcId="{2AAD5EFA-7DE3-456C-959C-9B67DA70280D}" destId="{255F71C6-CF36-47C0-80B6-5C7D6DC1C913}" srcOrd="0" destOrd="0" presId="urn:microsoft.com/office/officeart/2005/8/layout/venn1"/>
    <dgm:cxn modelId="{239C99A0-5871-4C02-AFF9-5F253D297FE5}" type="presOf" srcId="{2AAD5EFA-7DE3-456C-959C-9B67DA70280D}" destId="{FC879950-C663-4406-ADBB-F084B3C690F4}" srcOrd="1" destOrd="0" presId="urn:microsoft.com/office/officeart/2005/8/layout/venn1"/>
    <dgm:cxn modelId="{4E3221B7-A4A2-482F-BC1B-19E5AD27ACE2}" srcId="{280CA635-2313-418A-8F6E-C8A7A8BD93E0}" destId="{A7079D0C-FF82-4803-B274-4CB24AC7C61B}" srcOrd="0" destOrd="0" parTransId="{124FA4DE-8DFD-4971-AA53-E666C96DBF8B}" sibTransId="{0A2716D2-5B1D-4FB6-9DE5-661415A8D733}"/>
    <dgm:cxn modelId="{EF1F533C-4497-46A9-818A-E6AE16733C10}" type="presParOf" srcId="{0A5163B6-B1BC-4161-9578-5D53771B03EF}" destId="{E0037894-E0BC-4307-ABB0-67A0810242E9}" srcOrd="0" destOrd="0" presId="urn:microsoft.com/office/officeart/2005/8/layout/venn1"/>
    <dgm:cxn modelId="{0D43CEFC-7B4B-4801-B825-8BC1B02EE909}" type="presParOf" srcId="{0A5163B6-B1BC-4161-9578-5D53771B03EF}" destId="{667973EF-871B-42BA-AFF2-58D777172A89}" srcOrd="1" destOrd="0" presId="urn:microsoft.com/office/officeart/2005/8/layout/venn1"/>
    <dgm:cxn modelId="{57D1973C-20E3-4568-BB12-B6F3793E466E}" type="presParOf" srcId="{0A5163B6-B1BC-4161-9578-5D53771B03EF}" destId="{9DE6FB9F-A8EE-44FF-991B-3C01920A1CAA}" srcOrd="2" destOrd="0" presId="urn:microsoft.com/office/officeart/2005/8/layout/venn1"/>
    <dgm:cxn modelId="{3633E211-502A-4098-AE8D-754765F1773E}" type="presParOf" srcId="{0A5163B6-B1BC-4161-9578-5D53771B03EF}" destId="{A3F2070F-3DCD-49AB-BE43-78D0DBA3FE41}" srcOrd="3" destOrd="0" presId="urn:microsoft.com/office/officeart/2005/8/layout/venn1"/>
    <dgm:cxn modelId="{6E631088-D55B-40A3-BB1D-963CBF435973}" type="presParOf" srcId="{0A5163B6-B1BC-4161-9578-5D53771B03EF}" destId="{255F71C6-CF36-47C0-80B6-5C7D6DC1C913}" srcOrd="4" destOrd="0" presId="urn:microsoft.com/office/officeart/2005/8/layout/venn1"/>
    <dgm:cxn modelId="{6149957A-D07E-448F-ACD9-27A430A3B63C}" type="presParOf" srcId="{0A5163B6-B1BC-4161-9578-5D53771B03EF}" destId="{FC879950-C663-4406-ADBB-F084B3C690F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534057-28A9-4B5B-B6FD-6684842FAF15}"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ES"/>
        </a:p>
      </dgm:t>
    </dgm:pt>
    <dgm:pt modelId="{483B5A1F-2CF5-494D-A671-E8F408B7E711}">
      <dgm:prSet phldrT="[Texto]" custT="1"/>
      <dgm:spPr>
        <a:solidFill>
          <a:schemeClr val="accent1">
            <a:lumMod val="75000"/>
          </a:schemeClr>
        </a:solidFill>
      </dgm:spPr>
      <dgm:t>
        <a:bodyPr/>
        <a:lstStyle/>
        <a:p>
          <a:r>
            <a:rPr lang="es-ES" sz="2400" dirty="0"/>
            <a:t>Líder</a:t>
          </a:r>
        </a:p>
      </dgm:t>
    </dgm:pt>
    <dgm:pt modelId="{DDDAE0B2-1176-471A-8B34-85EED9EAA769}" type="parTrans" cxnId="{62EA232C-95F1-44B4-B79C-826C0D1D45C8}">
      <dgm:prSet/>
      <dgm:spPr/>
      <dgm:t>
        <a:bodyPr/>
        <a:lstStyle/>
        <a:p>
          <a:endParaRPr lang="es-ES" sz="2000"/>
        </a:p>
      </dgm:t>
    </dgm:pt>
    <dgm:pt modelId="{01C1AE90-7B79-4C4A-BE69-9014BFBE6454}" type="sibTrans" cxnId="{62EA232C-95F1-44B4-B79C-826C0D1D45C8}">
      <dgm:prSet/>
      <dgm:spPr/>
      <dgm:t>
        <a:bodyPr/>
        <a:lstStyle/>
        <a:p>
          <a:endParaRPr lang="es-ES" sz="2000"/>
        </a:p>
      </dgm:t>
    </dgm:pt>
    <dgm:pt modelId="{DE7BEC80-3A5B-4F71-A653-4100CFA0223A}">
      <dgm:prSet phldrT="[Texto]" custT="1"/>
      <dgm:spPr>
        <a:solidFill>
          <a:schemeClr val="accent1">
            <a:lumMod val="75000"/>
          </a:schemeClr>
        </a:solidFill>
      </dgm:spPr>
      <dgm:t>
        <a:bodyPr/>
        <a:lstStyle/>
        <a:p>
          <a:r>
            <a:rPr lang="es-ES" sz="2400" dirty="0"/>
            <a:t>Advierte el peligro</a:t>
          </a:r>
        </a:p>
      </dgm:t>
    </dgm:pt>
    <dgm:pt modelId="{A0E0035E-A63B-40EE-BAE4-39FE51DA0730}" type="parTrans" cxnId="{32C38338-C3E9-4087-91F8-C20B6676E69A}">
      <dgm:prSet/>
      <dgm:spPr/>
      <dgm:t>
        <a:bodyPr/>
        <a:lstStyle/>
        <a:p>
          <a:endParaRPr lang="es-ES" sz="2000"/>
        </a:p>
      </dgm:t>
    </dgm:pt>
    <dgm:pt modelId="{019F4179-9371-4A35-804A-6D3BFBDD8F34}" type="sibTrans" cxnId="{32C38338-C3E9-4087-91F8-C20B6676E69A}">
      <dgm:prSet/>
      <dgm:spPr/>
      <dgm:t>
        <a:bodyPr/>
        <a:lstStyle/>
        <a:p>
          <a:endParaRPr lang="es-ES" sz="2000"/>
        </a:p>
      </dgm:t>
    </dgm:pt>
    <dgm:pt modelId="{CD7C8EFB-CF56-4556-BFE6-BBB9CDA30EA2}">
      <dgm:prSet phldrT="[Texto]" custT="1"/>
      <dgm:spPr/>
      <dgm:t>
        <a:bodyPr/>
        <a:lstStyle/>
        <a:p>
          <a:r>
            <a:rPr lang="es-ES" sz="2400" dirty="0"/>
            <a:t>Al menos un miembro femenino en el equipo</a:t>
          </a:r>
        </a:p>
      </dgm:t>
    </dgm:pt>
    <dgm:pt modelId="{F7709E60-6BD5-43AA-82EE-9ED0546D1EA5}" type="parTrans" cxnId="{9EBF580C-E1EA-46F4-A97E-47FF6BFADE25}">
      <dgm:prSet/>
      <dgm:spPr/>
      <dgm:t>
        <a:bodyPr/>
        <a:lstStyle/>
        <a:p>
          <a:endParaRPr lang="es-ES" sz="2000"/>
        </a:p>
      </dgm:t>
    </dgm:pt>
    <dgm:pt modelId="{F65E517F-0D85-4AD0-B223-3E6B0E784104}" type="sibTrans" cxnId="{9EBF580C-E1EA-46F4-A97E-47FF6BFADE25}">
      <dgm:prSet/>
      <dgm:spPr/>
      <dgm:t>
        <a:bodyPr/>
        <a:lstStyle/>
        <a:p>
          <a:endParaRPr lang="es-ES" sz="2000"/>
        </a:p>
      </dgm:t>
    </dgm:pt>
    <dgm:pt modelId="{296D619F-1F35-4D06-80B2-D8200855D89F}">
      <dgm:prSet custT="1"/>
      <dgm:spPr>
        <a:solidFill>
          <a:schemeClr val="accent1">
            <a:lumMod val="75000"/>
          </a:schemeClr>
        </a:solidFill>
      </dgm:spPr>
      <dgm:t>
        <a:bodyPr/>
        <a:lstStyle/>
        <a:p>
          <a:r>
            <a:rPr lang="es-ES" sz="2400" dirty="0"/>
            <a:t>Mayor experiencia</a:t>
          </a:r>
        </a:p>
      </dgm:t>
    </dgm:pt>
    <dgm:pt modelId="{CFF18825-8821-4859-B728-69DD28736324}" type="parTrans" cxnId="{1D6E861E-ACD8-45D1-BD23-B4C143E97C6E}">
      <dgm:prSet/>
      <dgm:spPr/>
      <dgm:t>
        <a:bodyPr/>
        <a:lstStyle/>
        <a:p>
          <a:endParaRPr lang="es-ES" sz="2000"/>
        </a:p>
      </dgm:t>
    </dgm:pt>
    <dgm:pt modelId="{F47AF98B-921D-45CF-8F1D-CE966B441283}" type="sibTrans" cxnId="{1D6E861E-ACD8-45D1-BD23-B4C143E97C6E}">
      <dgm:prSet/>
      <dgm:spPr/>
      <dgm:t>
        <a:bodyPr/>
        <a:lstStyle/>
        <a:p>
          <a:endParaRPr lang="es-ES" sz="2000"/>
        </a:p>
      </dgm:t>
    </dgm:pt>
    <dgm:pt modelId="{7EC98BE1-1F75-4D24-AB66-E6ED84B9734C}">
      <dgm:prSet custT="1"/>
      <dgm:spPr>
        <a:solidFill>
          <a:schemeClr val="accent1">
            <a:lumMod val="75000"/>
          </a:schemeClr>
        </a:solidFill>
      </dgm:spPr>
      <dgm:t>
        <a:bodyPr/>
        <a:lstStyle/>
        <a:p>
          <a:r>
            <a:rPr lang="es-ES" sz="2400" dirty="0"/>
            <a:t>Delinea el protocolo</a:t>
          </a:r>
        </a:p>
      </dgm:t>
    </dgm:pt>
    <dgm:pt modelId="{8FE12A12-594A-4949-BC1E-1F5293400E8A}" type="parTrans" cxnId="{B35FDD68-0984-47A8-AD2A-080BF3B87D8E}">
      <dgm:prSet/>
      <dgm:spPr/>
      <dgm:t>
        <a:bodyPr/>
        <a:lstStyle/>
        <a:p>
          <a:endParaRPr lang="es-ES" sz="2000"/>
        </a:p>
      </dgm:t>
    </dgm:pt>
    <dgm:pt modelId="{7468C9D9-D5DE-497A-8C59-C751FF9E46DC}" type="sibTrans" cxnId="{B35FDD68-0984-47A8-AD2A-080BF3B87D8E}">
      <dgm:prSet/>
      <dgm:spPr/>
      <dgm:t>
        <a:bodyPr/>
        <a:lstStyle/>
        <a:p>
          <a:endParaRPr lang="es-ES" sz="2000"/>
        </a:p>
      </dgm:t>
    </dgm:pt>
    <dgm:pt modelId="{7605C960-DF1B-4C7B-9CE5-D0FF611286CB}" type="pres">
      <dgm:prSet presAssocID="{C7534057-28A9-4B5B-B6FD-6684842FAF15}" presName="Name0" presStyleCnt="0">
        <dgm:presLayoutVars>
          <dgm:dir/>
          <dgm:resizeHandles val="exact"/>
        </dgm:presLayoutVars>
      </dgm:prSet>
      <dgm:spPr/>
    </dgm:pt>
    <dgm:pt modelId="{C51F3114-EE0B-4A8E-872D-817D9CDFF7C4}" type="pres">
      <dgm:prSet presAssocID="{C7534057-28A9-4B5B-B6FD-6684842FAF15}" presName="cycle" presStyleCnt="0"/>
      <dgm:spPr/>
    </dgm:pt>
    <dgm:pt modelId="{FCB0F7E8-498F-428B-BF2B-293B98FCCF29}" type="pres">
      <dgm:prSet presAssocID="{483B5A1F-2CF5-494D-A671-E8F408B7E711}" presName="nodeFirstNode" presStyleLbl="node1" presStyleIdx="0" presStyleCnt="5">
        <dgm:presLayoutVars>
          <dgm:bulletEnabled val="1"/>
        </dgm:presLayoutVars>
      </dgm:prSet>
      <dgm:spPr/>
    </dgm:pt>
    <dgm:pt modelId="{778E7F8D-A892-4698-A5D0-4642E461F418}" type="pres">
      <dgm:prSet presAssocID="{01C1AE90-7B79-4C4A-BE69-9014BFBE6454}" presName="sibTransFirstNode" presStyleLbl="bgShp" presStyleIdx="0" presStyleCnt="1"/>
      <dgm:spPr/>
    </dgm:pt>
    <dgm:pt modelId="{B8836A5E-2839-4E0E-83EE-0F02A3BD101C}" type="pres">
      <dgm:prSet presAssocID="{296D619F-1F35-4D06-80B2-D8200855D89F}" presName="nodeFollowingNodes" presStyleLbl="node1" presStyleIdx="1" presStyleCnt="5" custScaleX="119098" custScaleY="113117">
        <dgm:presLayoutVars>
          <dgm:bulletEnabled val="1"/>
        </dgm:presLayoutVars>
      </dgm:prSet>
      <dgm:spPr/>
    </dgm:pt>
    <dgm:pt modelId="{91AB88DB-384C-4FCE-B8AB-B708C0B1F682}" type="pres">
      <dgm:prSet presAssocID="{7EC98BE1-1F75-4D24-AB66-E6ED84B9734C}" presName="nodeFollowingNodes" presStyleLbl="node1" presStyleIdx="2" presStyleCnt="5">
        <dgm:presLayoutVars>
          <dgm:bulletEnabled val="1"/>
        </dgm:presLayoutVars>
      </dgm:prSet>
      <dgm:spPr/>
    </dgm:pt>
    <dgm:pt modelId="{E040F532-68FD-4572-9159-1730B512DDE3}" type="pres">
      <dgm:prSet presAssocID="{DE7BEC80-3A5B-4F71-A653-4100CFA0223A}" presName="nodeFollowingNodes" presStyleLbl="node1" presStyleIdx="3" presStyleCnt="5">
        <dgm:presLayoutVars>
          <dgm:bulletEnabled val="1"/>
        </dgm:presLayoutVars>
      </dgm:prSet>
      <dgm:spPr/>
    </dgm:pt>
    <dgm:pt modelId="{03D5CE36-CBE4-4408-8855-10F77C1BD21D}" type="pres">
      <dgm:prSet presAssocID="{CD7C8EFB-CF56-4556-BFE6-BBB9CDA30EA2}" presName="nodeFollowingNodes" presStyleLbl="node1" presStyleIdx="4" presStyleCnt="5" custScaleX="116068" custScaleY="125187">
        <dgm:presLayoutVars>
          <dgm:bulletEnabled val="1"/>
        </dgm:presLayoutVars>
      </dgm:prSet>
      <dgm:spPr/>
    </dgm:pt>
  </dgm:ptLst>
  <dgm:cxnLst>
    <dgm:cxn modelId="{9EBF580C-E1EA-46F4-A97E-47FF6BFADE25}" srcId="{C7534057-28A9-4B5B-B6FD-6684842FAF15}" destId="{CD7C8EFB-CF56-4556-BFE6-BBB9CDA30EA2}" srcOrd="4" destOrd="0" parTransId="{F7709E60-6BD5-43AA-82EE-9ED0546D1EA5}" sibTransId="{F65E517F-0D85-4AD0-B223-3E6B0E784104}"/>
    <dgm:cxn modelId="{7A026B1A-FE28-4FF6-9A3C-30B165A39026}" type="presOf" srcId="{7EC98BE1-1F75-4D24-AB66-E6ED84B9734C}" destId="{91AB88DB-384C-4FCE-B8AB-B708C0B1F682}" srcOrd="0" destOrd="0" presId="urn:microsoft.com/office/officeart/2005/8/layout/cycle3"/>
    <dgm:cxn modelId="{1D6E861E-ACD8-45D1-BD23-B4C143E97C6E}" srcId="{C7534057-28A9-4B5B-B6FD-6684842FAF15}" destId="{296D619F-1F35-4D06-80B2-D8200855D89F}" srcOrd="1" destOrd="0" parTransId="{CFF18825-8821-4859-B728-69DD28736324}" sibTransId="{F47AF98B-921D-45CF-8F1D-CE966B441283}"/>
    <dgm:cxn modelId="{62EA232C-95F1-44B4-B79C-826C0D1D45C8}" srcId="{C7534057-28A9-4B5B-B6FD-6684842FAF15}" destId="{483B5A1F-2CF5-494D-A671-E8F408B7E711}" srcOrd="0" destOrd="0" parTransId="{DDDAE0B2-1176-471A-8B34-85EED9EAA769}" sibTransId="{01C1AE90-7B79-4C4A-BE69-9014BFBE6454}"/>
    <dgm:cxn modelId="{32C38338-C3E9-4087-91F8-C20B6676E69A}" srcId="{C7534057-28A9-4B5B-B6FD-6684842FAF15}" destId="{DE7BEC80-3A5B-4F71-A653-4100CFA0223A}" srcOrd="3" destOrd="0" parTransId="{A0E0035E-A63B-40EE-BAE4-39FE51DA0730}" sibTransId="{019F4179-9371-4A35-804A-6D3BFBDD8F34}"/>
    <dgm:cxn modelId="{554FBB60-5549-4283-9866-3129CD7BA4AE}" type="presOf" srcId="{DE7BEC80-3A5B-4F71-A653-4100CFA0223A}" destId="{E040F532-68FD-4572-9159-1730B512DDE3}" srcOrd="0" destOrd="0" presId="urn:microsoft.com/office/officeart/2005/8/layout/cycle3"/>
    <dgm:cxn modelId="{10C50946-B446-4EB4-AB5A-D636CA1E9C2D}" type="presOf" srcId="{01C1AE90-7B79-4C4A-BE69-9014BFBE6454}" destId="{778E7F8D-A892-4698-A5D0-4642E461F418}" srcOrd="0" destOrd="0" presId="urn:microsoft.com/office/officeart/2005/8/layout/cycle3"/>
    <dgm:cxn modelId="{B35FDD68-0984-47A8-AD2A-080BF3B87D8E}" srcId="{C7534057-28A9-4B5B-B6FD-6684842FAF15}" destId="{7EC98BE1-1F75-4D24-AB66-E6ED84B9734C}" srcOrd="2" destOrd="0" parTransId="{8FE12A12-594A-4949-BC1E-1F5293400E8A}" sibTransId="{7468C9D9-D5DE-497A-8C59-C751FF9E46DC}"/>
    <dgm:cxn modelId="{232E2677-7711-4DF6-9FE2-21E379A1B790}" type="presOf" srcId="{CD7C8EFB-CF56-4556-BFE6-BBB9CDA30EA2}" destId="{03D5CE36-CBE4-4408-8855-10F77C1BD21D}" srcOrd="0" destOrd="0" presId="urn:microsoft.com/office/officeart/2005/8/layout/cycle3"/>
    <dgm:cxn modelId="{E1039F7B-B708-4A97-B04E-731415EF2D7D}" type="presOf" srcId="{483B5A1F-2CF5-494D-A671-E8F408B7E711}" destId="{FCB0F7E8-498F-428B-BF2B-293B98FCCF29}" srcOrd="0" destOrd="0" presId="urn:microsoft.com/office/officeart/2005/8/layout/cycle3"/>
    <dgm:cxn modelId="{9FA669E1-9CA9-4314-9D3B-9FB053559DEE}" type="presOf" srcId="{296D619F-1F35-4D06-80B2-D8200855D89F}" destId="{B8836A5E-2839-4E0E-83EE-0F02A3BD101C}" srcOrd="0" destOrd="0" presId="urn:microsoft.com/office/officeart/2005/8/layout/cycle3"/>
    <dgm:cxn modelId="{29AC85F0-BDCE-4427-9D8C-B920FFB40174}" type="presOf" srcId="{C7534057-28A9-4B5B-B6FD-6684842FAF15}" destId="{7605C960-DF1B-4C7B-9CE5-D0FF611286CB}" srcOrd="0" destOrd="0" presId="urn:microsoft.com/office/officeart/2005/8/layout/cycle3"/>
    <dgm:cxn modelId="{48A094A3-C503-47C6-81EE-F6758BB5E0F2}" type="presParOf" srcId="{7605C960-DF1B-4C7B-9CE5-D0FF611286CB}" destId="{C51F3114-EE0B-4A8E-872D-817D9CDFF7C4}" srcOrd="0" destOrd="0" presId="urn:microsoft.com/office/officeart/2005/8/layout/cycle3"/>
    <dgm:cxn modelId="{9353CB67-F158-44D6-8834-B1CE1A9BB380}" type="presParOf" srcId="{C51F3114-EE0B-4A8E-872D-817D9CDFF7C4}" destId="{FCB0F7E8-498F-428B-BF2B-293B98FCCF29}" srcOrd="0" destOrd="0" presId="urn:microsoft.com/office/officeart/2005/8/layout/cycle3"/>
    <dgm:cxn modelId="{7277AFA3-8F5C-491A-B78E-3004A4A4DE04}" type="presParOf" srcId="{C51F3114-EE0B-4A8E-872D-817D9CDFF7C4}" destId="{778E7F8D-A892-4698-A5D0-4642E461F418}" srcOrd="1" destOrd="0" presId="urn:microsoft.com/office/officeart/2005/8/layout/cycle3"/>
    <dgm:cxn modelId="{9501DF5C-A42B-4955-849A-3CFFB51DFD70}" type="presParOf" srcId="{C51F3114-EE0B-4A8E-872D-817D9CDFF7C4}" destId="{B8836A5E-2839-4E0E-83EE-0F02A3BD101C}" srcOrd="2" destOrd="0" presId="urn:microsoft.com/office/officeart/2005/8/layout/cycle3"/>
    <dgm:cxn modelId="{E7B40D61-842F-4A61-959A-BAE8F41BD707}" type="presParOf" srcId="{C51F3114-EE0B-4A8E-872D-817D9CDFF7C4}" destId="{91AB88DB-384C-4FCE-B8AB-B708C0B1F682}" srcOrd="3" destOrd="0" presId="urn:microsoft.com/office/officeart/2005/8/layout/cycle3"/>
    <dgm:cxn modelId="{E1C6C1CC-89CA-45F9-957D-35933994EE5F}" type="presParOf" srcId="{C51F3114-EE0B-4A8E-872D-817D9CDFF7C4}" destId="{E040F532-68FD-4572-9159-1730B512DDE3}" srcOrd="4" destOrd="0" presId="urn:microsoft.com/office/officeart/2005/8/layout/cycle3"/>
    <dgm:cxn modelId="{3CAF8C8D-1531-417D-9E7E-0DEEDB7890BE}" type="presParOf" srcId="{C51F3114-EE0B-4A8E-872D-817D9CDFF7C4}" destId="{03D5CE36-CBE4-4408-8855-10F77C1BD21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4BC6B9-12FF-407D-A364-0D98FA1C28D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B1C20A01-2B06-4A4A-9310-49C6148A471A}">
      <dgm:prSet phldrT="[Texto]"/>
      <dgm:spPr/>
      <dgm:t>
        <a:bodyPr/>
        <a:lstStyle/>
        <a:p>
          <a:r>
            <a:rPr lang="es-ES" dirty="0"/>
            <a:t>Actitud profesional</a:t>
          </a:r>
        </a:p>
      </dgm:t>
    </dgm:pt>
    <dgm:pt modelId="{1122F58B-138A-45D8-96CB-EF0260752FC5}" type="parTrans" cxnId="{569D3F19-FF6A-4EA2-A4EF-DAE7A06610E4}">
      <dgm:prSet/>
      <dgm:spPr/>
      <dgm:t>
        <a:bodyPr/>
        <a:lstStyle/>
        <a:p>
          <a:endParaRPr lang="es-ES"/>
        </a:p>
      </dgm:t>
    </dgm:pt>
    <dgm:pt modelId="{BED1C7C4-4B46-4724-959E-DD52C4D9434A}" type="sibTrans" cxnId="{569D3F19-FF6A-4EA2-A4EF-DAE7A06610E4}">
      <dgm:prSet/>
      <dgm:spPr/>
      <dgm:t>
        <a:bodyPr/>
        <a:lstStyle/>
        <a:p>
          <a:endParaRPr lang="es-ES"/>
        </a:p>
      </dgm:t>
    </dgm:pt>
    <dgm:pt modelId="{050EBDCC-8656-4AFB-BDDD-B695D2EBC741}">
      <dgm:prSet phldrT="[Texto]"/>
      <dgm:spPr/>
      <dgm:t>
        <a:bodyPr/>
        <a:lstStyle/>
        <a:p>
          <a:r>
            <a:rPr lang="es-ES" dirty="0"/>
            <a:t>Explicación del procedimiento</a:t>
          </a:r>
        </a:p>
      </dgm:t>
    </dgm:pt>
    <dgm:pt modelId="{8892FB3C-26C1-411B-B0A9-6C9E28C2456A}" type="parTrans" cxnId="{C6BF56EF-E8B5-48CE-B5C9-7764437C65AF}">
      <dgm:prSet/>
      <dgm:spPr/>
      <dgm:t>
        <a:bodyPr/>
        <a:lstStyle/>
        <a:p>
          <a:endParaRPr lang="es-ES"/>
        </a:p>
      </dgm:t>
    </dgm:pt>
    <dgm:pt modelId="{FA31F5C7-F178-4192-9150-FE085EA8A2DE}" type="sibTrans" cxnId="{C6BF56EF-E8B5-48CE-B5C9-7764437C65AF}">
      <dgm:prSet/>
      <dgm:spPr/>
      <dgm:t>
        <a:bodyPr/>
        <a:lstStyle/>
        <a:p>
          <a:endParaRPr lang="es-ES"/>
        </a:p>
      </dgm:t>
    </dgm:pt>
    <dgm:pt modelId="{BE40DF42-2C7F-40D7-8437-C9A44BE112DC}">
      <dgm:prSet phldrT="[Texto]" custT="1"/>
      <dgm:spPr/>
      <dgm:t>
        <a:bodyPr/>
        <a:lstStyle/>
        <a:p>
          <a:r>
            <a:rPr lang="es-CO" sz="2800" b="0" i="0" dirty="0">
              <a:effectLst/>
              <a:latin typeface="+mn-lt"/>
              <a:ea typeface="+mn-ea"/>
              <a:cs typeface="+mn-cs"/>
            </a:rPr>
            <a:t>las restricciones físicas DEBEN aplicarse una vez  que se ha tomado la decisión para utilizarlas</a:t>
          </a:r>
          <a:endParaRPr lang="es-ES" sz="2800" dirty="0"/>
        </a:p>
      </dgm:t>
    </dgm:pt>
    <dgm:pt modelId="{1E06D6AE-BCF9-444A-823F-C15CAE1F29B7}" type="parTrans" cxnId="{ABF9179E-B402-4AF3-8ADC-586C5938C819}">
      <dgm:prSet/>
      <dgm:spPr/>
      <dgm:t>
        <a:bodyPr/>
        <a:lstStyle/>
        <a:p>
          <a:endParaRPr lang="es-ES"/>
        </a:p>
      </dgm:t>
    </dgm:pt>
    <dgm:pt modelId="{666D0C41-9FF7-42C8-80F3-22AAD9DADAD9}" type="sibTrans" cxnId="{ABF9179E-B402-4AF3-8ADC-586C5938C819}">
      <dgm:prSet/>
      <dgm:spPr/>
      <dgm:t>
        <a:bodyPr/>
        <a:lstStyle/>
        <a:p>
          <a:endParaRPr lang="es-ES"/>
        </a:p>
      </dgm:t>
    </dgm:pt>
    <dgm:pt modelId="{7AFADF36-2AB8-4015-850E-119355FA453D}" type="pres">
      <dgm:prSet presAssocID="{DE4BC6B9-12FF-407D-A364-0D98FA1C28DA}" presName="outerComposite" presStyleCnt="0">
        <dgm:presLayoutVars>
          <dgm:chMax val="5"/>
          <dgm:dir/>
          <dgm:resizeHandles val="exact"/>
        </dgm:presLayoutVars>
      </dgm:prSet>
      <dgm:spPr/>
    </dgm:pt>
    <dgm:pt modelId="{A4E860A6-FEDA-44D7-A98C-87DD18112DD1}" type="pres">
      <dgm:prSet presAssocID="{DE4BC6B9-12FF-407D-A364-0D98FA1C28DA}" presName="dummyMaxCanvas" presStyleCnt="0">
        <dgm:presLayoutVars/>
      </dgm:prSet>
      <dgm:spPr/>
    </dgm:pt>
    <dgm:pt modelId="{91BE5253-4585-4D7C-A0B7-34D69DA44043}" type="pres">
      <dgm:prSet presAssocID="{DE4BC6B9-12FF-407D-A364-0D98FA1C28DA}" presName="ThreeNodes_1" presStyleLbl="node1" presStyleIdx="0" presStyleCnt="3">
        <dgm:presLayoutVars>
          <dgm:bulletEnabled val="1"/>
        </dgm:presLayoutVars>
      </dgm:prSet>
      <dgm:spPr/>
    </dgm:pt>
    <dgm:pt modelId="{D2B16834-06DC-44EB-BE8E-9D3AB67117C9}" type="pres">
      <dgm:prSet presAssocID="{DE4BC6B9-12FF-407D-A364-0D98FA1C28DA}" presName="ThreeNodes_2" presStyleLbl="node1" presStyleIdx="1" presStyleCnt="3">
        <dgm:presLayoutVars>
          <dgm:bulletEnabled val="1"/>
        </dgm:presLayoutVars>
      </dgm:prSet>
      <dgm:spPr/>
    </dgm:pt>
    <dgm:pt modelId="{C92B0F15-4C04-42C6-8964-2FD9B10CF5D4}" type="pres">
      <dgm:prSet presAssocID="{DE4BC6B9-12FF-407D-A364-0D98FA1C28DA}" presName="ThreeNodes_3" presStyleLbl="node1" presStyleIdx="2" presStyleCnt="3">
        <dgm:presLayoutVars>
          <dgm:bulletEnabled val="1"/>
        </dgm:presLayoutVars>
      </dgm:prSet>
      <dgm:spPr/>
    </dgm:pt>
    <dgm:pt modelId="{A291678C-D8A7-4E64-AA2D-68ABDEC1AAEC}" type="pres">
      <dgm:prSet presAssocID="{DE4BC6B9-12FF-407D-A364-0D98FA1C28DA}" presName="ThreeConn_1-2" presStyleLbl="fgAccFollowNode1" presStyleIdx="0" presStyleCnt="2">
        <dgm:presLayoutVars>
          <dgm:bulletEnabled val="1"/>
        </dgm:presLayoutVars>
      </dgm:prSet>
      <dgm:spPr/>
    </dgm:pt>
    <dgm:pt modelId="{4806D50C-44C2-46E7-AE80-F16085D7F75A}" type="pres">
      <dgm:prSet presAssocID="{DE4BC6B9-12FF-407D-A364-0D98FA1C28DA}" presName="ThreeConn_2-3" presStyleLbl="fgAccFollowNode1" presStyleIdx="1" presStyleCnt="2">
        <dgm:presLayoutVars>
          <dgm:bulletEnabled val="1"/>
        </dgm:presLayoutVars>
      </dgm:prSet>
      <dgm:spPr/>
    </dgm:pt>
    <dgm:pt modelId="{223D862E-077D-4E8B-BA8D-2BC5310A16E3}" type="pres">
      <dgm:prSet presAssocID="{DE4BC6B9-12FF-407D-A364-0D98FA1C28DA}" presName="ThreeNodes_1_text" presStyleLbl="node1" presStyleIdx="2" presStyleCnt="3">
        <dgm:presLayoutVars>
          <dgm:bulletEnabled val="1"/>
        </dgm:presLayoutVars>
      </dgm:prSet>
      <dgm:spPr/>
    </dgm:pt>
    <dgm:pt modelId="{C55CF416-8075-4D2A-9972-601D2AAC0C9D}" type="pres">
      <dgm:prSet presAssocID="{DE4BC6B9-12FF-407D-A364-0D98FA1C28DA}" presName="ThreeNodes_2_text" presStyleLbl="node1" presStyleIdx="2" presStyleCnt="3">
        <dgm:presLayoutVars>
          <dgm:bulletEnabled val="1"/>
        </dgm:presLayoutVars>
      </dgm:prSet>
      <dgm:spPr/>
    </dgm:pt>
    <dgm:pt modelId="{12653EE2-2921-40DC-893B-F26F1FE0C106}" type="pres">
      <dgm:prSet presAssocID="{DE4BC6B9-12FF-407D-A364-0D98FA1C28DA}" presName="ThreeNodes_3_text" presStyleLbl="node1" presStyleIdx="2" presStyleCnt="3">
        <dgm:presLayoutVars>
          <dgm:bulletEnabled val="1"/>
        </dgm:presLayoutVars>
      </dgm:prSet>
      <dgm:spPr/>
    </dgm:pt>
  </dgm:ptLst>
  <dgm:cxnLst>
    <dgm:cxn modelId="{E47FCF06-41E1-49A8-B884-141248A6904B}" type="presOf" srcId="{050EBDCC-8656-4AFB-BDDD-B695D2EBC741}" destId="{D2B16834-06DC-44EB-BE8E-9D3AB67117C9}" srcOrd="0" destOrd="0" presId="urn:microsoft.com/office/officeart/2005/8/layout/vProcess5"/>
    <dgm:cxn modelId="{569D3F19-FF6A-4EA2-A4EF-DAE7A06610E4}" srcId="{DE4BC6B9-12FF-407D-A364-0D98FA1C28DA}" destId="{B1C20A01-2B06-4A4A-9310-49C6148A471A}" srcOrd="0" destOrd="0" parTransId="{1122F58B-138A-45D8-96CB-EF0260752FC5}" sibTransId="{BED1C7C4-4B46-4724-959E-DD52C4D9434A}"/>
    <dgm:cxn modelId="{B440AF3E-7500-4C09-90DA-73ABA4B5280F}" type="presOf" srcId="{DE4BC6B9-12FF-407D-A364-0D98FA1C28DA}" destId="{7AFADF36-2AB8-4015-850E-119355FA453D}" srcOrd="0" destOrd="0" presId="urn:microsoft.com/office/officeart/2005/8/layout/vProcess5"/>
    <dgm:cxn modelId="{82B80C3F-048B-4852-99F4-1E741E5258CB}" type="presOf" srcId="{B1C20A01-2B06-4A4A-9310-49C6148A471A}" destId="{91BE5253-4585-4D7C-A0B7-34D69DA44043}" srcOrd="0" destOrd="0" presId="urn:microsoft.com/office/officeart/2005/8/layout/vProcess5"/>
    <dgm:cxn modelId="{FF85F73F-46FE-4166-845C-ED8D2C00904C}" type="presOf" srcId="{B1C20A01-2B06-4A4A-9310-49C6148A471A}" destId="{223D862E-077D-4E8B-BA8D-2BC5310A16E3}" srcOrd="1" destOrd="0" presId="urn:microsoft.com/office/officeart/2005/8/layout/vProcess5"/>
    <dgm:cxn modelId="{3C50F65A-8799-4EF7-8914-33F4AF1E473D}" type="presOf" srcId="{FA31F5C7-F178-4192-9150-FE085EA8A2DE}" destId="{4806D50C-44C2-46E7-AE80-F16085D7F75A}" srcOrd="0" destOrd="0" presId="urn:microsoft.com/office/officeart/2005/8/layout/vProcess5"/>
    <dgm:cxn modelId="{04392D92-0B8F-4FAD-8F62-F8F5C8E05091}" type="presOf" srcId="{BE40DF42-2C7F-40D7-8437-C9A44BE112DC}" destId="{12653EE2-2921-40DC-893B-F26F1FE0C106}" srcOrd="1" destOrd="0" presId="urn:microsoft.com/office/officeart/2005/8/layout/vProcess5"/>
    <dgm:cxn modelId="{6998189D-83C8-498F-948A-89A5AC562D8C}" type="presOf" srcId="{050EBDCC-8656-4AFB-BDDD-B695D2EBC741}" destId="{C55CF416-8075-4D2A-9972-601D2AAC0C9D}" srcOrd="1" destOrd="0" presId="urn:microsoft.com/office/officeart/2005/8/layout/vProcess5"/>
    <dgm:cxn modelId="{ABF9179E-B402-4AF3-8ADC-586C5938C819}" srcId="{DE4BC6B9-12FF-407D-A364-0D98FA1C28DA}" destId="{BE40DF42-2C7F-40D7-8437-C9A44BE112DC}" srcOrd="2" destOrd="0" parTransId="{1E06D6AE-BCF9-444A-823F-C15CAE1F29B7}" sibTransId="{666D0C41-9FF7-42C8-80F3-22AAD9DADAD9}"/>
    <dgm:cxn modelId="{CA5B41B4-9F9C-4F05-A08E-0AFB8B8BA12C}" type="presOf" srcId="{BE40DF42-2C7F-40D7-8437-C9A44BE112DC}" destId="{C92B0F15-4C04-42C6-8964-2FD9B10CF5D4}" srcOrd="0" destOrd="0" presId="urn:microsoft.com/office/officeart/2005/8/layout/vProcess5"/>
    <dgm:cxn modelId="{B977BEC9-EA2B-43B4-8013-2F8881845162}" type="presOf" srcId="{BED1C7C4-4B46-4724-959E-DD52C4D9434A}" destId="{A291678C-D8A7-4E64-AA2D-68ABDEC1AAEC}" srcOrd="0" destOrd="0" presId="urn:microsoft.com/office/officeart/2005/8/layout/vProcess5"/>
    <dgm:cxn modelId="{C6BF56EF-E8B5-48CE-B5C9-7764437C65AF}" srcId="{DE4BC6B9-12FF-407D-A364-0D98FA1C28DA}" destId="{050EBDCC-8656-4AFB-BDDD-B695D2EBC741}" srcOrd="1" destOrd="0" parTransId="{8892FB3C-26C1-411B-B0A9-6C9E28C2456A}" sibTransId="{FA31F5C7-F178-4192-9150-FE085EA8A2DE}"/>
    <dgm:cxn modelId="{D98972B8-1C1C-401F-AE55-941DAB184CB1}" type="presParOf" srcId="{7AFADF36-2AB8-4015-850E-119355FA453D}" destId="{A4E860A6-FEDA-44D7-A98C-87DD18112DD1}" srcOrd="0" destOrd="0" presId="urn:microsoft.com/office/officeart/2005/8/layout/vProcess5"/>
    <dgm:cxn modelId="{8A30AB7F-1ECA-483F-8CF1-0156709891AD}" type="presParOf" srcId="{7AFADF36-2AB8-4015-850E-119355FA453D}" destId="{91BE5253-4585-4D7C-A0B7-34D69DA44043}" srcOrd="1" destOrd="0" presId="urn:microsoft.com/office/officeart/2005/8/layout/vProcess5"/>
    <dgm:cxn modelId="{CCFC2A6B-F71D-4C5D-9C17-2112FC8F528D}" type="presParOf" srcId="{7AFADF36-2AB8-4015-850E-119355FA453D}" destId="{D2B16834-06DC-44EB-BE8E-9D3AB67117C9}" srcOrd="2" destOrd="0" presId="urn:microsoft.com/office/officeart/2005/8/layout/vProcess5"/>
    <dgm:cxn modelId="{3C75EFD2-5B52-4DF3-A94C-08352EE8389D}" type="presParOf" srcId="{7AFADF36-2AB8-4015-850E-119355FA453D}" destId="{C92B0F15-4C04-42C6-8964-2FD9B10CF5D4}" srcOrd="3" destOrd="0" presId="urn:microsoft.com/office/officeart/2005/8/layout/vProcess5"/>
    <dgm:cxn modelId="{36F872E3-35C0-4B89-9C76-F9DC37F9236C}" type="presParOf" srcId="{7AFADF36-2AB8-4015-850E-119355FA453D}" destId="{A291678C-D8A7-4E64-AA2D-68ABDEC1AAEC}" srcOrd="4" destOrd="0" presId="urn:microsoft.com/office/officeart/2005/8/layout/vProcess5"/>
    <dgm:cxn modelId="{5D9B2D90-C9FB-49BC-8A16-124B6AD940FA}" type="presParOf" srcId="{7AFADF36-2AB8-4015-850E-119355FA453D}" destId="{4806D50C-44C2-46E7-AE80-F16085D7F75A}" srcOrd="5" destOrd="0" presId="urn:microsoft.com/office/officeart/2005/8/layout/vProcess5"/>
    <dgm:cxn modelId="{ED335749-09B5-4258-A4B5-D1F85D6BE454}" type="presParOf" srcId="{7AFADF36-2AB8-4015-850E-119355FA453D}" destId="{223D862E-077D-4E8B-BA8D-2BC5310A16E3}" srcOrd="6" destOrd="0" presId="urn:microsoft.com/office/officeart/2005/8/layout/vProcess5"/>
    <dgm:cxn modelId="{79639B22-925E-4F19-8335-96A15ABEE9F7}" type="presParOf" srcId="{7AFADF36-2AB8-4015-850E-119355FA453D}" destId="{C55CF416-8075-4D2A-9972-601D2AAC0C9D}" srcOrd="7" destOrd="0" presId="urn:microsoft.com/office/officeart/2005/8/layout/vProcess5"/>
    <dgm:cxn modelId="{60BD59D2-FD7E-491E-83EE-57B380CFB628}" type="presParOf" srcId="{7AFADF36-2AB8-4015-850E-119355FA453D}" destId="{12653EE2-2921-40DC-893B-F26F1FE0C1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8FABEB-D43F-445F-BB61-E952D416EA79}" type="doc">
      <dgm:prSet loTypeId="urn:microsoft.com/office/officeart/2008/layout/TitledPictureBlocks" loCatId="picture" qsTypeId="urn:microsoft.com/office/officeart/2005/8/quickstyle/simple1" qsCatId="simple" csTypeId="urn:microsoft.com/office/officeart/2005/8/colors/colorful5" csCatId="colorful" phldr="1"/>
      <dgm:spPr/>
      <dgm:t>
        <a:bodyPr/>
        <a:lstStyle/>
        <a:p>
          <a:endParaRPr lang="es-ES"/>
        </a:p>
      </dgm:t>
    </dgm:pt>
    <dgm:pt modelId="{BACCA7C5-492F-46D4-B4D4-5EE7C617BD4B}">
      <dgm:prSet phldrT="[Texto]" phldr="1" custT="1"/>
      <dgm:spPr/>
      <dgm:t>
        <a:bodyPr/>
        <a:lstStyle/>
        <a:p>
          <a:endParaRPr lang="es-ES" sz="2400" dirty="0"/>
        </a:p>
      </dgm:t>
    </dgm:pt>
    <dgm:pt modelId="{0DF0013D-DB34-48DE-B17D-94F850A22EB6}" type="parTrans" cxnId="{E191A20A-5722-4FE0-9C3F-2E8000FB2703}">
      <dgm:prSet/>
      <dgm:spPr/>
      <dgm:t>
        <a:bodyPr/>
        <a:lstStyle/>
        <a:p>
          <a:endParaRPr lang="es-ES" sz="2800"/>
        </a:p>
      </dgm:t>
    </dgm:pt>
    <dgm:pt modelId="{E6F9413A-9C1F-415C-ADF4-31209E0C5A01}" type="sibTrans" cxnId="{E191A20A-5722-4FE0-9C3F-2E8000FB2703}">
      <dgm:prSet/>
      <dgm:spPr/>
      <dgm:t>
        <a:bodyPr/>
        <a:lstStyle/>
        <a:p>
          <a:endParaRPr lang="es-ES" sz="2800"/>
        </a:p>
      </dgm:t>
    </dgm:pt>
    <dgm:pt modelId="{01F78D7D-3A8B-4998-A7C6-4843D41C755E}">
      <dgm:prSet phldrT="[Texto]" custT="1"/>
      <dgm:spPr/>
      <dgm:t>
        <a:bodyPr/>
        <a:lstStyle/>
        <a:p>
          <a:r>
            <a:rPr lang="es-ES" sz="2000" dirty="0"/>
            <a:t>Monitoreo</a:t>
          </a:r>
        </a:p>
      </dgm:t>
    </dgm:pt>
    <dgm:pt modelId="{B1ECCB08-FE4B-4C1F-AAA8-D0732AA2A214}" type="parTrans" cxnId="{A66DC5F2-03E1-403D-AFB2-A8B4D27BD98F}">
      <dgm:prSet/>
      <dgm:spPr/>
      <dgm:t>
        <a:bodyPr/>
        <a:lstStyle/>
        <a:p>
          <a:endParaRPr lang="es-ES" sz="2800"/>
        </a:p>
      </dgm:t>
    </dgm:pt>
    <dgm:pt modelId="{DA40D3CD-898C-4403-BE01-7F807E1A18D3}" type="sibTrans" cxnId="{A66DC5F2-03E1-403D-AFB2-A8B4D27BD98F}">
      <dgm:prSet/>
      <dgm:spPr/>
      <dgm:t>
        <a:bodyPr/>
        <a:lstStyle/>
        <a:p>
          <a:endParaRPr lang="es-ES" sz="2800"/>
        </a:p>
      </dgm:t>
    </dgm:pt>
    <dgm:pt modelId="{943E8834-943B-471C-A86F-C49B550F7B03}">
      <dgm:prSet phldrT="[Texto]" phldr="1" custT="1"/>
      <dgm:spPr/>
      <dgm:t>
        <a:bodyPr/>
        <a:lstStyle/>
        <a:p>
          <a:endParaRPr lang="es-ES" sz="2400"/>
        </a:p>
      </dgm:t>
    </dgm:pt>
    <dgm:pt modelId="{82A99ADD-3D6B-4DDF-8669-368CDC91ED5B}" type="parTrans" cxnId="{CFCDDCE2-B8FA-45A1-8627-32C66C40C856}">
      <dgm:prSet/>
      <dgm:spPr/>
      <dgm:t>
        <a:bodyPr/>
        <a:lstStyle/>
        <a:p>
          <a:endParaRPr lang="es-ES" sz="2800"/>
        </a:p>
      </dgm:t>
    </dgm:pt>
    <dgm:pt modelId="{80E6FA0B-4D91-4047-911A-8D00E93ADBCB}" type="sibTrans" cxnId="{CFCDDCE2-B8FA-45A1-8627-32C66C40C856}">
      <dgm:prSet/>
      <dgm:spPr/>
      <dgm:t>
        <a:bodyPr/>
        <a:lstStyle/>
        <a:p>
          <a:endParaRPr lang="es-ES" sz="2800"/>
        </a:p>
      </dgm:t>
    </dgm:pt>
    <dgm:pt modelId="{D9AFB28A-D935-4A17-A9AB-72221CE8FA40}">
      <dgm:prSet phldrT="[Texto]" custT="1"/>
      <dgm:spPr/>
      <dgm:t>
        <a:bodyPr/>
        <a:lstStyle/>
        <a:p>
          <a:r>
            <a:rPr lang="es-ES" sz="2000" dirty="0"/>
            <a:t>Cambios de posición</a:t>
          </a:r>
        </a:p>
      </dgm:t>
    </dgm:pt>
    <dgm:pt modelId="{EA839235-1B66-44A1-B485-11FDC069B91E}" type="parTrans" cxnId="{CC1CB70D-745A-4996-B126-39E8DD922DFA}">
      <dgm:prSet/>
      <dgm:spPr/>
      <dgm:t>
        <a:bodyPr/>
        <a:lstStyle/>
        <a:p>
          <a:endParaRPr lang="es-ES" sz="2800"/>
        </a:p>
      </dgm:t>
    </dgm:pt>
    <dgm:pt modelId="{C1A42A04-0ED0-4CDC-9DBB-36A454A91A3D}" type="sibTrans" cxnId="{CC1CB70D-745A-4996-B126-39E8DD922DFA}">
      <dgm:prSet/>
      <dgm:spPr/>
      <dgm:t>
        <a:bodyPr/>
        <a:lstStyle/>
        <a:p>
          <a:endParaRPr lang="es-ES" sz="2800"/>
        </a:p>
      </dgm:t>
    </dgm:pt>
    <dgm:pt modelId="{958DC91D-ACA9-4F4B-852E-C72FC8702CF0}">
      <dgm:prSet phldrT="[Texto]" phldr="1" custT="1"/>
      <dgm:spPr/>
      <dgm:t>
        <a:bodyPr/>
        <a:lstStyle/>
        <a:p>
          <a:endParaRPr lang="es-ES" sz="2400"/>
        </a:p>
      </dgm:t>
    </dgm:pt>
    <dgm:pt modelId="{16245FEF-AADE-4EE4-81E4-D85CCC1AF3E1}" type="parTrans" cxnId="{00CE0E3F-4808-4F18-B554-E4487BDDDA69}">
      <dgm:prSet/>
      <dgm:spPr/>
      <dgm:t>
        <a:bodyPr/>
        <a:lstStyle/>
        <a:p>
          <a:endParaRPr lang="es-ES" sz="2800"/>
        </a:p>
      </dgm:t>
    </dgm:pt>
    <dgm:pt modelId="{EAB02BAF-02D3-475F-B13A-F8C649293DAF}" type="sibTrans" cxnId="{00CE0E3F-4808-4F18-B554-E4487BDDDA69}">
      <dgm:prSet/>
      <dgm:spPr/>
      <dgm:t>
        <a:bodyPr/>
        <a:lstStyle/>
        <a:p>
          <a:endParaRPr lang="es-ES" sz="2800"/>
        </a:p>
      </dgm:t>
    </dgm:pt>
    <dgm:pt modelId="{1184198B-26BB-4615-AAFC-841F55899354}">
      <dgm:prSet phldrT="[Texto]" custT="1"/>
      <dgm:spPr/>
      <dgm:t>
        <a:bodyPr/>
        <a:lstStyle/>
        <a:p>
          <a:r>
            <a:rPr lang="es-ES" sz="2000" dirty="0"/>
            <a:t>Cubrimiento necesidades básicas</a:t>
          </a:r>
        </a:p>
      </dgm:t>
    </dgm:pt>
    <dgm:pt modelId="{CAA376FA-0C83-42D9-AB45-B3564D7D41E9}" type="parTrans" cxnId="{C8901A2E-C5FB-4CE4-996B-CACC1FEFF5EE}">
      <dgm:prSet/>
      <dgm:spPr/>
      <dgm:t>
        <a:bodyPr/>
        <a:lstStyle/>
        <a:p>
          <a:endParaRPr lang="es-ES" sz="2800"/>
        </a:p>
      </dgm:t>
    </dgm:pt>
    <dgm:pt modelId="{2B0733F0-19FE-4049-8188-2E3AEB764A77}" type="sibTrans" cxnId="{C8901A2E-C5FB-4CE4-996B-CACC1FEFF5EE}">
      <dgm:prSet/>
      <dgm:spPr/>
      <dgm:t>
        <a:bodyPr/>
        <a:lstStyle/>
        <a:p>
          <a:endParaRPr lang="es-ES" sz="2800"/>
        </a:p>
      </dgm:t>
    </dgm:pt>
    <dgm:pt modelId="{62E03DCA-9BCA-4B37-93DE-20902B91D1B4}" type="pres">
      <dgm:prSet presAssocID="{948FABEB-D43F-445F-BB61-E952D416EA79}" presName="rootNode" presStyleCnt="0">
        <dgm:presLayoutVars>
          <dgm:chMax/>
          <dgm:chPref/>
          <dgm:dir/>
          <dgm:animLvl val="lvl"/>
        </dgm:presLayoutVars>
      </dgm:prSet>
      <dgm:spPr/>
    </dgm:pt>
    <dgm:pt modelId="{17B1A4BB-034E-4A6B-BFE6-FC0E0A8DD283}" type="pres">
      <dgm:prSet presAssocID="{BACCA7C5-492F-46D4-B4D4-5EE7C617BD4B}" presName="composite" presStyleCnt="0"/>
      <dgm:spPr/>
    </dgm:pt>
    <dgm:pt modelId="{4E630C8E-FE5E-46A4-A7E2-A0D8B5E2C7E4}" type="pres">
      <dgm:prSet presAssocID="{BACCA7C5-492F-46D4-B4D4-5EE7C617BD4B}" presName="ParentText" presStyleLbl="node1" presStyleIdx="0" presStyleCnt="3">
        <dgm:presLayoutVars>
          <dgm:chMax val="1"/>
          <dgm:chPref val="1"/>
          <dgm:bulletEnabled val="1"/>
        </dgm:presLayoutVars>
      </dgm:prSet>
      <dgm:spPr/>
    </dgm:pt>
    <dgm:pt modelId="{5E32E5E4-2FF6-4BD4-A605-234E22CB8ED4}" type="pres">
      <dgm:prSet presAssocID="{BACCA7C5-492F-46D4-B4D4-5EE7C617BD4B}" presName="Image" presStyleLbl="b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843" r="-2157"/>
          </a:stretch>
        </a:blipFill>
      </dgm:spPr>
    </dgm:pt>
    <dgm:pt modelId="{ABE6F817-5393-49F3-836B-F561CCD10D6B}" type="pres">
      <dgm:prSet presAssocID="{BACCA7C5-492F-46D4-B4D4-5EE7C617BD4B}" presName="ChildText" presStyleLbl="fgAcc1" presStyleIdx="0" presStyleCnt="3" custScaleX="133854">
        <dgm:presLayoutVars>
          <dgm:chMax val="0"/>
          <dgm:chPref val="0"/>
          <dgm:bulletEnabled val="1"/>
        </dgm:presLayoutVars>
      </dgm:prSet>
      <dgm:spPr/>
    </dgm:pt>
    <dgm:pt modelId="{1DF6CA88-45B1-42BE-AEF2-43C67D742E1C}" type="pres">
      <dgm:prSet presAssocID="{E6F9413A-9C1F-415C-ADF4-31209E0C5A01}" presName="sibTrans" presStyleCnt="0"/>
      <dgm:spPr/>
    </dgm:pt>
    <dgm:pt modelId="{C2CDAB25-2D63-4383-9712-227B57E14C9D}" type="pres">
      <dgm:prSet presAssocID="{943E8834-943B-471C-A86F-C49B550F7B03}" presName="composite" presStyleCnt="0"/>
      <dgm:spPr/>
    </dgm:pt>
    <dgm:pt modelId="{B6E79CE9-0210-463D-8135-317BDF7F8459}" type="pres">
      <dgm:prSet presAssocID="{943E8834-943B-471C-A86F-C49B550F7B03}" presName="ParentText" presStyleLbl="node1" presStyleIdx="1" presStyleCnt="3">
        <dgm:presLayoutVars>
          <dgm:chMax val="1"/>
          <dgm:chPref val="1"/>
          <dgm:bulletEnabled val="1"/>
        </dgm:presLayoutVars>
      </dgm:prSet>
      <dgm:spPr/>
    </dgm:pt>
    <dgm:pt modelId="{900DAB3B-7FBD-406A-ADA3-4B55B061B3BD}" type="pres">
      <dgm:prSet presAssocID="{943E8834-943B-471C-A86F-C49B550F7B03}" presName="Image" presStyleLbl="b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1" t="-445" r="-111" b="-445"/>
          </a:stretch>
        </a:blipFill>
      </dgm:spPr>
    </dgm:pt>
    <dgm:pt modelId="{79FE3970-06B9-43FB-9937-A7EF35F71AAD}" type="pres">
      <dgm:prSet presAssocID="{943E8834-943B-471C-A86F-C49B550F7B03}" presName="ChildText" presStyleLbl="fgAcc1" presStyleIdx="1" presStyleCnt="3" custScaleX="142941">
        <dgm:presLayoutVars>
          <dgm:chMax val="0"/>
          <dgm:chPref val="0"/>
          <dgm:bulletEnabled val="1"/>
        </dgm:presLayoutVars>
      </dgm:prSet>
      <dgm:spPr/>
    </dgm:pt>
    <dgm:pt modelId="{20C371FD-4A29-4909-8C13-9CB46DA38317}" type="pres">
      <dgm:prSet presAssocID="{80E6FA0B-4D91-4047-911A-8D00E93ADBCB}" presName="sibTrans" presStyleCnt="0"/>
      <dgm:spPr/>
    </dgm:pt>
    <dgm:pt modelId="{4C33B3D1-B879-4998-A015-E44CBFF96EC8}" type="pres">
      <dgm:prSet presAssocID="{958DC91D-ACA9-4F4B-852E-C72FC8702CF0}" presName="composite" presStyleCnt="0"/>
      <dgm:spPr/>
    </dgm:pt>
    <dgm:pt modelId="{4C1F228A-2601-4E9E-896E-C0951F5D9688}" type="pres">
      <dgm:prSet presAssocID="{958DC91D-ACA9-4F4B-852E-C72FC8702CF0}" presName="ParentText" presStyleLbl="node1" presStyleIdx="2" presStyleCnt="3">
        <dgm:presLayoutVars>
          <dgm:chMax val="1"/>
          <dgm:chPref val="1"/>
          <dgm:bulletEnabled val="1"/>
        </dgm:presLayoutVars>
      </dgm:prSet>
      <dgm:spPr/>
    </dgm:pt>
    <dgm:pt modelId="{5A99D827-09F1-45DF-AFED-08DDEE3477AE}" type="pres">
      <dgm:prSet presAssocID="{958DC91D-ACA9-4F4B-852E-C72FC8702CF0}" presName="Image" presStyleLbl="b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322" t="7382" r="-2322" b="7382"/>
          </a:stretch>
        </a:blipFill>
      </dgm:spPr>
    </dgm:pt>
    <dgm:pt modelId="{FCDB4D9F-9097-4054-A2C1-9871977BF8AC}" type="pres">
      <dgm:prSet presAssocID="{958DC91D-ACA9-4F4B-852E-C72FC8702CF0}" presName="ChildText" presStyleLbl="fgAcc1" presStyleIdx="2" presStyleCnt="3" custScaleX="131437">
        <dgm:presLayoutVars>
          <dgm:chMax val="0"/>
          <dgm:chPref val="0"/>
          <dgm:bulletEnabled val="1"/>
        </dgm:presLayoutVars>
      </dgm:prSet>
      <dgm:spPr/>
    </dgm:pt>
  </dgm:ptLst>
  <dgm:cxnLst>
    <dgm:cxn modelId="{E191A20A-5722-4FE0-9C3F-2E8000FB2703}" srcId="{948FABEB-D43F-445F-BB61-E952D416EA79}" destId="{BACCA7C5-492F-46D4-B4D4-5EE7C617BD4B}" srcOrd="0" destOrd="0" parTransId="{0DF0013D-DB34-48DE-B17D-94F850A22EB6}" sibTransId="{E6F9413A-9C1F-415C-ADF4-31209E0C5A01}"/>
    <dgm:cxn modelId="{CC1CB70D-745A-4996-B126-39E8DD922DFA}" srcId="{943E8834-943B-471C-A86F-C49B550F7B03}" destId="{D9AFB28A-D935-4A17-A9AB-72221CE8FA40}" srcOrd="0" destOrd="0" parTransId="{EA839235-1B66-44A1-B485-11FDC069B91E}" sibTransId="{C1A42A04-0ED0-4CDC-9DBB-36A454A91A3D}"/>
    <dgm:cxn modelId="{C8901A2E-C5FB-4CE4-996B-CACC1FEFF5EE}" srcId="{958DC91D-ACA9-4F4B-852E-C72FC8702CF0}" destId="{1184198B-26BB-4615-AAFC-841F55899354}" srcOrd="0" destOrd="0" parTransId="{CAA376FA-0C83-42D9-AB45-B3564D7D41E9}" sibTransId="{2B0733F0-19FE-4049-8188-2E3AEB764A77}"/>
    <dgm:cxn modelId="{00CE0E3F-4808-4F18-B554-E4487BDDDA69}" srcId="{948FABEB-D43F-445F-BB61-E952D416EA79}" destId="{958DC91D-ACA9-4F4B-852E-C72FC8702CF0}" srcOrd="2" destOrd="0" parTransId="{16245FEF-AADE-4EE4-81E4-D85CCC1AF3E1}" sibTransId="{EAB02BAF-02D3-475F-B13A-F8C649293DAF}"/>
    <dgm:cxn modelId="{71144B6A-2EE3-4C78-94E3-A0188C59A988}" type="presOf" srcId="{958DC91D-ACA9-4F4B-852E-C72FC8702CF0}" destId="{4C1F228A-2601-4E9E-896E-C0951F5D9688}" srcOrd="0" destOrd="0" presId="urn:microsoft.com/office/officeart/2008/layout/TitledPictureBlocks"/>
    <dgm:cxn modelId="{76F81559-6DFB-4649-942C-E606962677A1}" type="presOf" srcId="{01F78D7D-3A8B-4998-A7C6-4843D41C755E}" destId="{ABE6F817-5393-49F3-836B-F561CCD10D6B}" srcOrd="0" destOrd="0" presId="urn:microsoft.com/office/officeart/2008/layout/TitledPictureBlocks"/>
    <dgm:cxn modelId="{5A419F8C-FEB5-4838-AA7F-1B126F9265BA}" type="presOf" srcId="{BACCA7C5-492F-46D4-B4D4-5EE7C617BD4B}" destId="{4E630C8E-FE5E-46A4-A7E2-A0D8B5E2C7E4}" srcOrd="0" destOrd="0" presId="urn:microsoft.com/office/officeart/2008/layout/TitledPictureBlocks"/>
    <dgm:cxn modelId="{0C33CE9A-AFDF-422A-B5A0-9447F82198E4}" type="presOf" srcId="{1184198B-26BB-4615-AAFC-841F55899354}" destId="{FCDB4D9F-9097-4054-A2C1-9871977BF8AC}" srcOrd="0" destOrd="0" presId="urn:microsoft.com/office/officeart/2008/layout/TitledPictureBlocks"/>
    <dgm:cxn modelId="{309C20A6-74D3-4C32-B1FB-FC4F4FFC2D2B}" type="presOf" srcId="{948FABEB-D43F-445F-BB61-E952D416EA79}" destId="{62E03DCA-9BCA-4B37-93DE-20902B91D1B4}" srcOrd="0" destOrd="0" presId="urn:microsoft.com/office/officeart/2008/layout/TitledPictureBlocks"/>
    <dgm:cxn modelId="{5E96D8AE-94EA-45CD-B402-9F010B68B608}" type="presOf" srcId="{943E8834-943B-471C-A86F-C49B550F7B03}" destId="{B6E79CE9-0210-463D-8135-317BDF7F8459}" srcOrd="0" destOrd="0" presId="urn:microsoft.com/office/officeart/2008/layout/TitledPictureBlocks"/>
    <dgm:cxn modelId="{CFCDDCE2-B8FA-45A1-8627-32C66C40C856}" srcId="{948FABEB-D43F-445F-BB61-E952D416EA79}" destId="{943E8834-943B-471C-A86F-C49B550F7B03}" srcOrd="1" destOrd="0" parTransId="{82A99ADD-3D6B-4DDF-8669-368CDC91ED5B}" sibTransId="{80E6FA0B-4D91-4047-911A-8D00E93ADBCB}"/>
    <dgm:cxn modelId="{3AE7ECE2-DD06-4434-B43B-78FA3DB01460}" type="presOf" srcId="{D9AFB28A-D935-4A17-A9AB-72221CE8FA40}" destId="{79FE3970-06B9-43FB-9937-A7EF35F71AAD}" srcOrd="0" destOrd="0" presId="urn:microsoft.com/office/officeart/2008/layout/TitledPictureBlocks"/>
    <dgm:cxn modelId="{A66DC5F2-03E1-403D-AFB2-A8B4D27BD98F}" srcId="{BACCA7C5-492F-46D4-B4D4-5EE7C617BD4B}" destId="{01F78D7D-3A8B-4998-A7C6-4843D41C755E}" srcOrd="0" destOrd="0" parTransId="{B1ECCB08-FE4B-4C1F-AAA8-D0732AA2A214}" sibTransId="{DA40D3CD-898C-4403-BE01-7F807E1A18D3}"/>
    <dgm:cxn modelId="{C4D76C08-4717-4885-A898-C70C36160CF4}" type="presParOf" srcId="{62E03DCA-9BCA-4B37-93DE-20902B91D1B4}" destId="{17B1A4BB-034E-4A6B-BFE6-FC0E0A8DD283}" srcOrd="0" destOrd="0" presId="urn:microsoft.com/office/officeart/2008/layout/TitledPictureBlocks"/>
    <dgm:cxn modelId="{AE4F5689-8A04-473B-8C17-D35E5AD3AE18}" type="presParOf" srcId="{17B1A4BB-034E-4A6B-BFE6-FC0E0A8DD283}" destId="{4E630C8E-FE5E-46A4-A7E2-A0D8B5E2C7E4}" srcOrd="0" destOrd="0" presId="urn:microsoft.com/office/officeart/2008/layout/TitledPictureBlocks"/>
    <dgm:cxn modelId="{2A72B216-2FA4-40C9-98BF-8DD942CF8CE6}" type="presParOf" srcId="{17B1A4BB-034E-4A6B-BFE6-FC0E0A8DD283}" destId="{5E32E5E4-2FF6-4BD4-A605-234E22CB8ED4}" srcOrd="1" destOrd="0" presId="urn:microsoft.com/office/officeart/2008/layout/TitledPictureBlocks"/>
    <dgm:cxn modelId="{3AC8222C-0B0C-4E37-BCFF-95E0A4454BE8}" type="presParOf" srcId="{17B1A4BB-034E-4A6B-BFE6-FC0E0A8DD283}" destId="{ABE6F817-5393-49F3-836B-F561CCD10D6B}" srcOrd="2" destOrd="0" presId="urn:microsoft.com/office/officeart/2008/layout/TitledPictureBlocks"/>
    <dgm:cxn modelId="{9280DCC2-D968-479E-A485-67DBF18B0E93}" type="presParOf" srcId="{62E03DCA-9BCA-4B37-93DE-20902B91D1B4}" destId="{1DF6CA88-45B1-42BE-AEF2-43C67D742E1C}" srcOrd="1" destOrd="0" presId="urn:microsoft.com/office/officeart/2008/layout/TitledPictureBlocks"/>
    <dgm:cxn modelId="{25AF0A46-94AD-4035-B45E-FADAF60152B3}" type="presParOf" srcId="{62E03DCA-9BCA-4B37-93DE-20902B91D1B4}" destId="{C2CDAB25-2D63-4383-9712-227B57E14C9D}" srcOrd="2" destOrd="0" presId="urn:microsoft.com/office/officeart/2008/layout/TitledPictureBlocks"/>
    <dgm:cxn modelId="{1AF4DAC4-2324-495E-901B-5B65C8A5ECF5}" type="presParOf" srcId="{C2CDAB25-2D63-4383-9712-227B57E14C9D}" destId="{B6E79CE9-0210-463D-8135-317BDF7F8459}" srcOrd="0" destOrd="0" presId="urn:microsoft.com/office/officeart/2008/layout/TitledPictureBlocks"/>
    <dgm:cxn modelId="{DBE6C693-BACF-4907-ACCA-272FE250F603}" type="presParOf" srcId="{C2CDAB25-2D63-4383-9712-227B57E14C9D}" destId="{900DAB3B-7FBD-406A-ADA3-4B55B061B3BD}" srcOrd="1" destOrd="0" presId="urn:microsoft.com/office/officeart/2008/layout/TitledPictureBlocks"/>
    <dgm:cxn modelId="{4BF91DB2-E9E3-4F5F-BDA7-F2E4FF1D025A}" type="presParOf" srcId="{C2CDAB25-2D63-4383-9712-227B57E14C9D}" destId="{79FE3970-06B9-43FB-9937-A7EF35F71AAD}" srcOrd="2" destOrd="0" presId="urn:microsoft.com/office/officeart/2008/layout/TitledPictureBlocks"/>
    <dgm:cxn modelId="{D9BA022B-7888-4FBE-9E90-5AEA7B024BF3}" type="presParOf" srcId="{62E03DCA-9BCA-4B37-93DE-20902B91D1B4}" destId="{20C371FD-4A29-4909-8C13-9CB46DA38317}" srcOrd="3" destOrd="0" presId="urn:microsoft.com/office/officeart/2008/layout/TitledPictureBlocks"/>
    <dgm:cxn modelId="{345C68B8-C46F-42C0-9083-F95634774D9C}" type="presParOf" srcId="{62E03DCA-9BCA-4B37-93DE-20902B91D1B4}" destId="{4C33B3D1-B879-4998-A015-E44CBFF96EC8}" srcOrd="4" destOrd="0" presId="urn:microsoft.com/office/officeart/2008/layout/TitledPictureBlocks"/>
    <dgm:cxn modelId="{85EB24AF-9999-4279-AC09-FA5816139B5B}" type="presParOf" srcId="{4C33B3D1-B879-4998-A015-E44CBFF96EC8}" destId="{4C1F228A-2601-4E9E-896E-C0951F5D9688}" srcOrd="0" destOrd="0" presId="urn:microsoft.com/office/officeart/2008/layout/TitledPictureBlocks"/>
    <dgm:cxn modelId="{E2518BD0-5C58-41ED-BA4F-D12D5214E823}" type="presParOf" srcId="{4C33B3D1-B879-4998-A015-E44CBFF96EC8}" destId="{5A99D827-09F1-45DF-AFED-08DDEE3477AE}" srcOrd="1" destOrd="0" presId="urn:microsoft.com/office/officeart/2008/layout/TitledPictureBlocks"/>
    <dgm:cxn modelId="{67F0ED7C-6BCB-437C-8C58-86A8F8484328}" type="presParOf" srcId="{4C33B3D1-B879-4998-A015-E44CBFF96EC8}" destId="{FCDB4D9F-9097-4054-A2C1-9871977BF8AC}"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97092A-38C6-48A9-A573-04729DCB1D4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97BD00F6-4DBA-4F3E-84A8-14E1B227B24A}">
      <dgm:prSet phldrT="[Texto]"/>
      <dgm:spPr/>
      <dgm:t>
        <a:bodyPr/>
        <a:lstStyle/>
        <a:p>
          <a:r>
            <a:rPr lang="es-ES" dirty="0"/>
            <a:t>Con o sin restricción física</a:t>
          </a:r>
        </a:p>
      </dgm:t>
    </dgm:pt>
    <dgm:pt modelId="{39E4E96F-35B4-459C-A0F4-BFBA4272F157}" type="parTrans" cxnId="{DB45B084-55CC-41C6-95E9-650D8722DAD7}">
      <dgm:prSet/>
      <dgm:spPr/>
      <dgm:t>
        <a:bodyPr/>
        <a:lstStyle/>
        <a:p>
          <a:endParaRPr lang="es-ES"/>
        </a:p>
      </dgm:t>
    </dgm:pt>
    <dgm:pt modelId="{27EBA578-DF8B-4876-9947-5F2364F44555}" type="sibTrans" cxnId="{DB45B084-55CC-41C6-95E9-650D8722DAD7}">
      <dgm:prSet/>
      <dgm:spPr/>
      <dgm:t>
        <a:bodyPr/>
        <a:lstStyle/>
        <a:p>
          <a:endParaRPr lang="es-ES"/>
        </a:p>
      </dgm:t>
    </dgm:pt>
    <dgm:pt modelId="{8F09EB56-08EC-499C-8BA9-B4F4417F63BF}">
      <dgm:prSet phldrT="[Texto]"/>
      <dgm:spPr/>
      <dgm:t>
        <a:bodyPr/>
        <a:lstStyle/>
        <a:p>
          <a:r>
            <a:rPr lang="es-ES" dirty="0"/>
            <a:t>Anticipación en sujeto susceptible </a:t>
          </a:r>
          <a:r>
            <a:rPr lang="es-ES"/>
            <a:t>a agitación</a:t>
          </a:r>
          <a:endParaRPr lang="es-ES" dirty="0"/>
        </a:p>
      </dgm:t>
    </dgm:pt>
    <dgm:pt modelId="{6C145C5B-8C8D-4FDB-83D0-BE2879D8E672}" type="parTrans" cxnId="{A1FCC8FE-83F9-4F9E-9486-6E4CB457F010}">
      <dgm:prSet/>
      <dgm:spPr/>
      <dgm:t>
        <a:bodyPr/>
        <a:lstStyle/>
        <a:p>
          <a:endParaRPr lang="es-ES"/>
        </a:p>
      </dgm:t>
    </dgm:pt>
    <dgm:pt modelId="{15E8D2EA-ACFF-4DD3-92BC-38BADC2A8E8B}" type="sibTrans" cxnId="{A1FCC8FE-83F9-4F9E-9486-6E4CB457F010}">
      <dgm:prSet/>
      <dgm:spPr/>
      <dgm:t>
        <a:bodyPr/>
        <a:lstStyle/>
        <a:p>
          <a:endParaRPr lang="es-ES"/>
        </a:p>
      </dgm:t>
    </dgm:pt>
    <dgm:pt modelId="{715765DC-257B-4B21-AF45-A53F7453E390}">
      <dgm:prSet phldrT="[Texto]"/>
      <dgm:spPr/>
      <dgm:t>
        <a:bodyPr/>
        <a:lstStyle/>
        <a:p>
          <a:r>
            <a:rPr lang="es-CO" b="0" i="0" dirty="0"/>
            <a:t>Acción rápida y efectiva, equilibrada</a:t>
          </a:r>
          <a:endParaRPr lang="es-ES" dirty="0"/>
        </a:p>
      </dgm:t>
    </dgm:pt>
    <dgm:pt modelId="{AC59C29C-0C1A-4ACD-9A0D-15B934E91D64}" type="parTrans" cxnId="{629867B1-8211-4E6F-9D56-B7479996CDE7}">
      <dgm:prSet/>
      <dgm:spPr/>
      <dgm:t>
        <a:bodyPr/>
        <a:lstStyle/>
        <a:p>
          <a:endParaRPr lang="es-ES"/>
        </a:p>
      </dgm:t>
    </dgm:pt>
    <dgm:pt modelId="{05A79D30-A536-4F4B-941C-B2A28930CAFC}" type="sibTrans" cxnId="{629867B1-8211-4E6F-9D56-B7479996CDE7}">
      <dgm:prSet/>
      <dgm:spPr/>
      <dgm:t>
        <a:bodyPr/>
        <a:lstStyle/>
        <a:p>
          <a:endParaRPr lang="es-ES"/>
        </a:p>
      </dgm:t>
    </dgm:pt>
    <dgm:pt modelId="{2B3BF0AE-C8A4-4AF6-AA38-82378E7308B5}" type="pres">
      <dgm:prSet presAssocID="{AB97092A-38C6-48A9-A573-04729DCB1D44}" presName="linear" presStyleCnt="0">
        <dgm:presLayoutVars>
          <dgm:dir/>
          <dgm:animLvl val="lvl"/>
          <dgm:resizeHandles val="exact"/>
        </dgm:presLayoutVars>
      </dgm:prSet>
      <dgm:spPr/>
    </dgm:pt>
    <dgm:pt modelId="{5A5E4AC2-CBB2-4F9F-92AB-9DAFA093F1D3}" type="pres">
      <dgm:prSet presAssocID="{97BD00F6-4DBA-4F3E-84A8-14E1B227B24A}" presName="parentLin" presStyleCnt="0"/>
      <dgm:spPr/>
    </dgm:pt>
    <dgm:pt modelId="{EF17CA0C-F4E5-4F59-AC64-6A6068BA8CBA}" type="pres">
      <dgm:prSet presAssocID="{97BD00F6-4DBA-4F3E-84A8-14E1B227B24A}" presName="parentLeftMargin" presStyleLbl="node1" presStyleIdx="0" presStyleCnt="3"/>
      <dgm:spPr/>
    </dgm:pt>
    <dgm:pt modelId="{AB63310D-7BEA-4F06-8B8C-EAF84B280110}" type="pres">
      <dgm:prSet presAssocID="{97BD00F6-4DBA-4F3E-84A8-14E1B227B24A}" presName="parentText" presStyleLbl="node1" presStyleIdx="0" presStyleCnt="3">
        <dgm:presLayoutVars>
          <dgm:chMax val="0"/>
          <dgm:bulletEnabled val="1"/>
        </dgm:presLayoutVars>
      </dgm:prSet>
      <dgm:spPr/>
    </dgm:pt>
    <dgm:pt modelId="{B4BDA98B-AF80-4F4C-939C-E226C2E548AD}" type="pres">
      <dgm:prSet presAssocID="{97BD00F6-4DBA-4F3E-84A8-14E1B227B24A}" presName="negativeSpace" presStyleCnt="0"/>
      <dgm:spPr/>
    </dgm:pt>
    <dgm:pt modelId="{913A271B-9F03-4AAB-ACC1-EEEBC22BCAD6}" type="pres">
      <dgm:prSet presAssocID="{97BD00F6-4DBA-4F3E-84A8-14E1B227B24A}" presName="childText" presStyleLbl="conFgAcc1" presStyleIdx="0" presStyleCnt="3">
        <dgm:presLayoutVars>
          <dgm:bulletEnabled val="1"/>
        </dgm:presLayoutVars>
      </dgm:prSet>
      <dgm:spPr/>
    </dgm:pt>
    <dgm:pt modelId="{ABF00005-0E05-4AD5-9E78-63B738978E14}" type="pres">
      <dgm:prSet presAssocID="{27EBA578-DF8B-4876-9947-5F2364F44555}" presName="spaceBetweenRectangles" presStyleCnt="0"/>
      <dgm:spPr/>
    </dgm:pt>
    <dgm:pt modelId="{9CB4083C-D11C-4D7C-9892-053E26292BF6}" type="pres">
      <dgm:prSet presAssocID="{8F09EB56-08EC-499C-8BA9-B4F4417F63BF}" presName="parentLin" presStyleCnt="0"/>
      <dgm:spPr/>
    </dgm:pt>
    <dgm:pt modelId="{38DE8F86-C645-4C0F-A4A5-51111AF8F69E}" type="pres">
      <dgm:prSet presAssocID="{8F09EB56-08EC-499C-8BA9-B4F4417F63BF}" presName="parentLeftMargin" presStyleLbl="node1" presStyleIdx="0" presStyleCnt="3"/>
      <dgm:spPr/>
    </dgm:pt>
    <dgm:pt modelId="{21D56FFA-2F55-4E34-A979-F84CCD28778E}" type="pres">
      <dgm:prSet presAssocID="{8F09EB56-08EC-499C-8BA9-B4F4417F63BF}" presName="parentText" presStyleLbl="node1" presStyleIdx="1" presStyleCnt="3">
        <dgm:presLayoutVars>
          <dgm:chMax val="0"/>
          <dgm:bulletEnabled val="1"/>
        </dgm:presLayoutVars>
      </dgm:prSet>
      <dgm:spPr/>
    </dgm:pt>
    <dgm:pt modelId="{7610F78A-6D13-4212-8167-FB1200B04489}" type="pres">
      <dgm:prSet presAssocID="{8F09EB56-08EC-499C-8BA9-B4F4417F63BF}" presName="negativeSpace" presStyleCnt="0"/>
      <dgm:spPr/>
    </dgm:pt>
    <dgm:pt modelId="{32CED8F1-CB2B-4429-AE02-524E758DECA6}" type="pres">
      <dgm:prSet presAssocID="{8F09EB56-08EC-499C-8BA9-B4F4417F63BF}" presName="childText" presStyleLbl="conFgAcc1" presStyleIdx="1" presStyleCnt="3">
        <dgm:presLayoutVars>
          <dgm:bulletEnabled val="1"/>
        </dgm:presLayoutVars>
      </dgm:prSet>
      <dgm:spPr/>
    </dgm:pt>
    <dgm:pt modelId="{370E6E7E-548F-45F6-89E2-3A6BAA8EC52A}" type="pres">
      <dgm:prSet presAssocID="{15E8D2EA-ACFF-4DD3-92BC-38BADC2A8E8B}" presName="spaceBetweenRectangles" presStyleCnt="0"/>
      <dgm:spPr/>
    </dgm:pt>
    <dgm:pt modelId="{98B78E77-5A2B-4D92-A1D2-91A427B3EE65}" type="pres">
      <dgm:prSet presAssocID="{715765DC-257B-4B21-AF45-A53F7453E390}" presName="parentLin" presStyleCnt="0"/>
      <dgm:spPr/>
    </dgm:pt>
    <dgm:pt modelId="{EC59ACF6-63D2-4D2D-9D4C-168AAB8B21F9}" type="pres">
      <dgm:prSet presAssocID="{715765DC-257B-4B21-AF45-A53F7453E390}" presName="parentLeftMargin" presStyleLbl="node1" presStyleIdx="1" presStyleCnt="3"/>
      <dgm:spPr/>
    </dgm:pt>
    <dgm:pt modelId="{55135AB7-59E7-494B-BD77-AB524EAF04AE}" type="pres">
      <dgm:prSet presAssocID="{715765DC-257B-4B21-AF45-A53F7453E390}" presName="parentText" presStyleLbl="node1" presStyleIdx="2" presStyleCnt="3">
        <dgm:presLayoutVars>
          <dgm:chMax val="0"/>
          <dgm:bulletEnabled val="1"/>
        </dgm:presLayoutVars>
      </dgm:prSet>
      <dgm:spPr/>
    </dgm:pt>
    <dgm:pt modelId="{B04A3725-8BDC-44CA-8227-EDCF583983D0}" type="pres">
      <dgm:prSet presAssocID="{715765DC-257B-4B21-AF45-A53F7453E390}" presName="negativeSpace" presStyleCnt="0"/>
      <dgm:spPr/>
    </dgm:pt>
    <dgm:pt modelId="{F4CC8903-0ED5-45CF-9C9F-B7EDF76A50E7}" type="pres">
      <dgm:prSet presAssocID="{715765DC-257B-4B21-AF45-A53F7453E390}" presName="childText" presStyleLbl="conFgAcc1" presStyleIdx="2" presStyleCnt="3">
        <dgm:presLayoutVars>
          <dgm:bulletEnabled val="1"/>
        </dgm:presLayoutVars>
      </dgm:prSet>
      <dgm:spPr/>
    </dgm:pt>
  </dgm:ptLst>
  <dgm:cxnLst>
    <dgm:cxn modelId="{AB7DE205-FFC4-4154-AC8C-E8712718E719}" type="presOf" srcId="{AB97092A-38C6-48A9-A573-04729DCB1D44}" destId="{2B3BF0AE-C8A4-4AF6-AA38-82378E7308B5}" srcOrd="0" destOrd="0" presId="urn:microsoft.com/office/officeart/2005/8/layout/list1"/>
    <dgm:cxn modelId="{6C26B141-C9D0-42D2-B919-7E05DB642733}" type="presOf" srcId="{715765DC-257B-4B21-AF45-A53F7453E390}" destId="{EC59ACF6-63D2-4D2D-9D4C-168AAB8B21F9}" srcOrd="0" destOrd="0" presId="urn:microsoft.com/office/officeart/2005/8/layout/list1"/>
    <dgm:cxn modelId="{BADA8870-DCF4-48A2-B157-7566EEA88EFC}" type="presOf" srcId="{97BD00F6-4DBA-4F3E-84A8-14E1B227B24A}" destId="{EF17CA0C-F4E5-4F59-AC64-6A6068BA8CBA}" srcOrd="0" destOrd="0" presId="urn:microsoft.com/office/officeart/2005/8/layout/list1"/>
    <dgm:cxn modelId="{D017FA56-BB86-413B-AAA5-036504E68AD1}" type="presOf" srcId="{8F09EB56-08EC-499C-8BA9-B4F4417F63BF}" destId="{38DE8F86-C645-4C0F-A4A5-51111AF8F69E}" srcOrd="0" destOrd="0" presId="urn:microsoft.com/office/officeart/2005/8/layout/list1"/>
    <dgm:cxn modelId="{DB45B084-55CC-41C6-95E9-650D8722DAD7}" srcId="{AB97092A-38C6-48A9-A573-04729DCB1D44}" destId="{97BD00F6-4DBA-4F3E-84A8-14E1B227B24A}" srcOrd="0" destOrd="0" parTransId="{39E4E96F-35B4-459C-A0F4-BFBA4272F157}" sibTransId="{27EBA578-DF8B-4876-9947-5F2364F44555}"/>
    <dgm:cxn modelId="{629867B1-8211-4E6F-9D56-B7479996CDE7}" srcId="{AB97092A-38C6-48A9-A573-04729DCB1D44}" destId="{715765DC-257B-4B21-AF45-A53F7453E390}" srcOrd="2" destOrd="0" parTransId="{AC59C29C-0C1A-4ACD-9A0D-15B934E91D64}" sibTransId="{05A79D30-A536-4F4B-941C-B2A28930CAFC}"/>
    <dgm:cxn modelId="{BBC181D4-8E2E-4169-A76B-920DFFA69022}" type="presOf" srcId="{715765DC-257B-4B21-AF45-A53F7453E390}" destId="{55135AB7-59E7-494B-BD77-AB524EAF04AE}" srcOrd="1" destOrd="0" presId="urn:microsoft.com/office/officeart/2005/8/layout/list1"/>
    <dgm:cxn modelId="{B8F238E5-E41F-43D4-917A-81710482F0CC}" type="presOf" srcId="{8F09EB56-08EC-499C-8BA9-B4F4417F63BF}" destId="{21D56FFA-2F55-4E34-A979-F84CCD28778E}" srcOrd="1" destOrd="0" presId="urn:microsoft.com/office/officeart/2005/8/layout/list1"/>
    <dgm:cxn modelId="{F86A54F8-3ABD-4E5A-B6FC-E98AEE6B82A4}" type="presOf" srcId="{97BD00F6-4DBA-4F3E-84A8-14E1B227B24A}" destId="{AB63310D-7BEA-4F06-8B8C-EAF84B280110}" srcOrd="1" destOrd="0" presId="urn:microsoft.com/office/officeart/2005/8/layout/list1"/>
    <dgm:cxn modelId="{A1FCC8FE-83F9-4F9E-9486-6E4CB457F010}" srcId="{AB97092A-38C6-48A9-A573-04729DCB1D44}" destId="{8F09EB56-08EC-499C-8BA9-B4F4417F63BF}" srcOrd="1" destOrd="0" parTransId="{6C145C5B-8C8D-4FDB-83D0-BE2879D8E672}" sibTransId="{15E8D2EA-ACFF-4DD3-92BC-38BADC2A8E8B}"/>
    <dgm:cxn modelId="{CF29BFE5-4DC5-476F-96AD-D657AD87DB67}" type="presParOf" srcId="{2B3BF0AE-C8A4-4AF6-AA38-82378E7308B5}" destId="{5A5E4AC2-CBB2-4F9F-92AB-9DAFA093F1D3}" srcOrd="0" destOrd="0" presId="urn:microsoft.com/office/officeart/2005/8/layout/list1"/>
    <dgm:cxn modelId="{7D1D9B4F-43B9-4ADD-8D46-45E3B6B99FE1}" type="presParOf" srcId="{5A5E4AC2-CBB2-4F9F-92AB-9DAFA093F1D3}" destId="{EF17CA0C-F4E5-4F59-AC64-6A6068BA8CBA}" srcOrd="0" destOrd="0" presId="urn:microsoft.com/office/officeart/2005/8/layout/list1"/>
    <dgm:cxn modelId="{2C0EC1D8-6358-4DEA-91C1-0DB4E75EE5C7}" type="presParOf" srcId="{5A5E4AC2-CBB2-4F9F-92AB-9DAFA093F1D3}" destId="{AB63310D-7BEA-4F06-8B8C-EAF84B280110}" srcOrd="1" destOrd="0" presId="urn:microsoft.com/office/officeart/2005/8/layout/list1"/>
    <dgm:cxn modelId="{C8A59B2F-47EE-4A61-97B9-0DCBEFF2A229}" type="presParOf" srcId="{2B3BF0AE-C8A4-4AF6-AA38-82378E7308B5}" destId="{B4BDA98B-AF80-4F4C-939C-E226C2E548AD}" srcOrd="1" destOrd="0" presId="urn:microsoft.com/office/officeart/2005/8/layout/list1"/>
    <dgm:cxn modelId="{10F36C4C-3A20-440E-B98E-78814F1BC390}" type="presParOf" srcId="{2B3BF0AE-C8A4-4AF6-AA38-82378E7308B5}" destId="{913A271B-9F03-4AAB-ACC1-EEEBC22BCAD6}" srcOrd="2" destOrd="0" presId="urn:microsoft.com/office/officeart/2005/8/layout/list1"/>
    <dgm:cxn modelId="{6E862854-BCAB-4866-A4C7-201392A0A630}" type="presParOf" srcId="{2B3BF0AE-C8A4-4AF6-AA38-82378E7308B5}" destId="{ABF00005-0E05-4AD5-9E78-63B738978E14}" srcOrd="3" destOrd="0" presId="urn:microsoft.com/office/officeart/2005/8/layout/list1"/>
    <dgm:cxn modelId="{A6781E11-1E86-4C94-8E1F-1D6F14C3C106}" type="presParOf" srcId="{2B3BF0AE-C8A4-4AF6-AA38-82378E7308B5}" destId="{9CB4083C-D11C-4D7C-9892-053E26292BF6}" srcOrd="4" destOrd="0" presId="urn:microsoft.com/office/officeart/2005/8/layout/list1"/>
    <dgm:cxn modelId="{7513E785-09DB-4A51-AEE3-B127BAEB21C6}" type="presParOf" srcId="{9CB4083C-D11C-4D7C-9892-053E26292BF6}" destId="{38DE8F86-C645-4C0F-A4A5-51111AF8F69E}" srcOrd="0" destOrd="0" presId="urn:microsoft.com/office/officeart/2005/8/layout/list1"/>
    <dgm:cxn modelId="{5683A67F-36A4-47F1-A805-F266D0FF6BB3}" type="presParOf" srcId="{9CB4083C-D11C-4D7C-9892-053E26292BF6}" destId="{21D56FFA-2F55-4E34-A979-F84CCD28778E}" srcOrd="1" destOrd="0" presId="urn:microsoft.com/office/officeart/2005/8/layout/list1"/>
    <dgm:cxn modelId="{F63763D7-F5DB-49D2-8A7F-889B5042C063}" type="presParOf" srcId="{2B3BF0AE-C8A4-4AF6-AA38-82378E7308B5}" destId="{7610F78A-6D13-4212-8167-FB1200B04489}" srcOrd="5" destOrd="0" presId="urn:microsoft.com/office/officeart/2005/8/layout/list1"/>
    <dgm:cxn modelId="{3C869F27-4CF7-40E2-A398-FA1C51ADF354}" type="presParOf" srcId="{2B3BF0AE-C8A4-4AF6-AA38-82378E7308B5}" destId="{32CED8F1-CB2B-4429-AE02-524E758DECA6}" srcOrd="6" destOrd="0" presId="urn:microsoft.com/office/officeart/2005/8/layout/list1"/>
    <dgm:cxn modelId="{BA6A2127-74FE-4964-8A04-955B31C88EDF}" type="presParOf" srcId="{2B3BF0AE-C8A4-4AF6-AA38-82378E7308B5}" destId="{370E6E7E-548F-45F6-89E2-3A6BAA8EC52A}" srcOrd="7" destOrd="0" presId="urn:microsoft.com/office/officeart/2005/8/layout/list1"/>
    <dgm:cxn modelId="{C496571B-9E5F-4C40-B0B3-6410072B617D}" type="presParOf" srcId="{2B3BF0AE-C8A4-4AF6-AA38-82378E7308B5}" destId="{98B78E77-5A2B-4D92-A1D2-91A427B3EE65}" srcOrd="8" destOrd="0" presId="urn:microsoft.com/office/officeart/2005/8/layout/list1"/>
    <dgm:cxn modelId="{0D81105E-D220-4EE4-B8E8-5242311D1AA8}" type="presParOf" srcId="{98B78E77-5A2B-4D92-A1D2-91A427B3EE65}" destId="{EC59ACF6-63D2-4D2D-9D4C-168AAB8B21F9}" srcOrd="0" destOrd="0" presId="urn:microsoft.com/office/officeart/2005/8/layout/list1"/>
    <dgm:cxn modelId="{C263943D-F571-4224-9EA2-142EB683C063}" type="presParOf" srcId="{98B78E77-5A2B-4D92-A1D2-91A427B3EE65}" destId="{55135AB7-59E7-494B-BD77-AB524EAF04AE}" srcOrd="1" destOrd="0" presId="urn:microsoft.com/office/officeart/2005/8/layout/list1"/>
    <dgm:cxn modelId="{E561320F-70C1-4D28-9D9A-ACF3A32615B0}" type="presParOf" srcId="{2B3BF0AE-C8A4-4AF6-AA38-82378E7308B5}" destId="{B04A3725-8BDC-44CA-8227-EDCF583983D0}" srcOrd="9" destOrd="0" presId="urn:microsoft.com/office/officeart/2005/8/layout/list1"/>
    <dgm:cxn modelId="{35A68546-0695-4BAF-A735-2B0A1E2C81FB}" type="presParOf" srcId="{2B3BF0AE-C8A4-4AF6-AA38-82378E7308B5}" destId="{F4CC8903-0ED5-45CF-9C9F-B7EDF76A50E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7226F7-D4B5-4D7B-B076-31BD38E6445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S"/>
        </a:p>
      </dgm:t>
    </dgm:pt>
    <dgm:pt modelId="{2C9423D2-6391-49C6-8277-48CD59C64B04}">
      <dgm:prSet phldrT="[Texto]"/>
      <dgm:spPr/>
      <dgm:t>
        <a:bodyPr/>
        <a:lstStyle/>
        <a:p>
          <a:r>
            <a:rPr lang="es-ES" dirty="0"/>
            <a:t>Altamente violentos</a:t>
          </a:r>
        </a:p>
      </dgm:t>
    </dgm:pt>
    <dgm:pt modelId="{78A21297-AF7F-40D3-9E57-F7A7D5068698}" type="parTrans" cxnId="{E08A0177-A026-415C-A07E-627976FCB320}">
      <dgm:prSet/>
      <dgm:spPr/>
      <dgm:t>
        <a:bodyPr/>
        <a:lstStyle/>
        <a:p>
          <a:endParaRPr lang="es-ES"/>
        </a:p>
      </dgm:t>
    </dgm:pt>
    <dgm:pt modelId="{B4F4382A-AB16-4417-B317-2B5B98844F83}" type="sibTrans" cxnId="{E08A0177-A026-415C-A07E-627976FCB320}">
      <dgm:prSet/>
      <dgm:spPr/>
      <dgm:t>
        <a:bodyPr/>
        <a:lstStyle/>
        <a:p>
          <a:endParaRPr lang="es-ES"/>
        </a:p>
      </dgm:t>
    </dgm:pt>
    <dgm:pt modelId="{51D50871-5496-48B0-BD63-B4BC6A67BA8B}">
      <dgm:prSet phldrT="[Texto]" custT="1"/>
      <dgm:spPr/>
      <dgm:t>
        <a:bodyPr/>
        <a:lstStyle/>
        <a:p>
          <a:pPr>
            <a:buFont typeface="Arial" panose="020B0604020202020204" pitchFamily="34" charset="0"/>
            <a:buChar char="•"/>
          </a:pPr>
          <a:r>
            <a:rPr lang="es-ES" sz="1800" dirty="0"/>
            <a:t>1. Antipsicóticos típicos</a:t>
          </a:r>
        </a:p>
        <a:p>
          <a:pPr>
            <a:buFont typeface="Arial" panose="020B0604020202020204" pitchFamily="34" charset="0"/>
            <a:buChar char="•"/>
          </a:pPr>
          <a:endParaRPr lang="es-ES" sz="1800" dirty="0"/>
        </a:p>
        <a:p>
          <a:pPr>
            <a:buFont typeface="Arial" panose="020B0604020202020204" pitchFamily="34" charset="0"/>
            <a:buChar char="•"/>
          </a:pPr>
          <a:r>
            <a:rPr lang="es-ES" sz="1800" dirty="0"/>
            <a:t>2. Benzodiacepinas</a:t>
          </a:r>
        </a:p>
        <a:p>
          <a:pPr>
            <a:buFont typeface="Arial" panose="020B0604020202020204" pitchFamily="34" charset="0"/>
            <a:buChar char="•"/>
          </a:pPr>
          <a:endParaRPr lang="es-ES" sz="1800" dirty="0"/>
        </a:p>
        <a:p>
          <a:pPr>
            <a:buFont typeface="Arial" panose="020B0604020202020204" pitchFamily="34" charset="0"/>
            <a:buChar char="•"/>
          </a:pPr>
          <a:r>
            <a:rPr lang="es-ES" sz="1800" dirty="0"/>
            <a:t>3. Terapia combinada</a:t>
          </a:r>
        </a:p>
        <a:p>
          <a:pPr>
            <a:buFont typeface="Arial" panose="020B0604020202020204" pitchFamily="34" charset="0"/>
            <a:buChar char="•"/>
          </a:pPr>
          <a:endParaRPr lang="es-ES" sz="1800" dirty="0"/>
        </a:p>
      </dgm:t>
    </dgm:pt>
    <dgm:pt modelId="{7B5A71F7-6BDB-4A3D-9AF7-803941FB7213}" type="parTrans" cxnId="{B4E8A7EA-74C0-45AF-A3CB-5F657D916D2F}">
      <dgm:prSet/>
      <dgm:spPr/>
      <dgm:t>
        <a:bodyPr/>
        <a:lstStyle/>
        <a:p>
          <a:endParaRPr lang="es-ES"/>
        </a:p>
      </dgm:t>
    </dgm:pt>
    <dgm:pt modelId="{974C4A71-5A34-4272-B1AC-9C79DB919AC4}" type="sibTrans" cxnId="{B4E8A7EA-74C0-45AF-A3CB-5F657D916D2F}">
      <dgm:prSet/>
      <dgm:spPr/>
      <dgm:t>
        <a:bodyPr/>
        <a:lstStyle/>
        <a:p>
          <a:endParaRPr lang="es-ES"/>
        </a:p>
      </dgm:t>
    </dgm:pt>
    <dgm:pt modelId="{B7121D5C-2A54-4C62-8366-742A60E61343}">
      <dgm:prSet phldrT="[Texto]"/>
      <dgm:spPr/>
      <dgm:t>
        <a:bodyPr/>
        <a:lstStyle/>
        <a:p>
          <a:r>
            <a:rPr lang="es-ES" dirty="0"/>
            <a:t>Agitación por SPA</a:t>
          </a:r>
        </a:p>
      </dgm:t>
    </dgm:pt>
    <dgm:pt modelId="{3CCFE074-5883-441B-9AE6-1D59E428BE72}" type="parTrans" cxnId="{3B738009-3531-487A-9BEF-4CDFAA7D0183}">
      <dgm:prSet/>
      <dgm:spPr/>
      <dgm:t>
        <a:bodyPr/>
        <a:lstStyle/>
        <a:p>
          <a:endParaRPr lang="es-ES"/>
        </a:p>
      </dgm:t>
    </dgm:pt>
    <dgm:pt modelId="{9D0128E5-EA3D-434F-9B41-C78FAEB9B9FC}" type="sibTrans" cxnId="{3B738009-3531-487A-9BEF-4CDFAA7D0183}">
      <dgm:prSet/>
      <dgm:spPr/>
      <dgm:t>
        <a:bodyPr/>
        <a:lstStyle/>
        <a:p>
          <a:endParaRPr lang="es-ES"/>
        </a:p>
      </dgm:t>
    </dgm:pt>
    <dgm:pt modelId="{A05CC5AF-CA5E-406C-B402-CF75E38205EC}">
      <dgm:prSet phldrT="[Texto]"/>
      <dgm:spPr/>
      <dgm:t>
        <a:bodyPr/>
        <a:lstStyle/>
        <a:p>
          <a:r>
            <a:rPr lang="es-ES" dirty="0"/>
            <a:t>Benzodiacepinas</a:t>
          </a:r>
        </a:p>
      </dgm:t>
    </dgm:pt>
    <dgm:pt modelId="{3B994AD4-EF69-40D1-80F3-4BF2877D143E}" type="parTrans" cxnId="{B7C437D8-6A3F-48E6-B46E-466593EF49DB}">
      <dgm:prSet/>
      <dgm:spPr/>
      <dgm:t>
        <a:bodyPr/>
        <a:lstStyle/>
        <a:p>
          <a:endParaRPr lang="es-ES"/>
        </a:p>
      </dgm:t>
    </dgm:pt>
    <dgm:pt modelId="{9AB1B458-A2F0-4AEF-8448-ADED98E3B48D}" type="sibTrans" cxnId="{B7C437D8-6A3F-48E6-B46E-466593EF49DB}">
      <dgm:prSet/>
      <dgm:spPr/>
      <dgm:t>
        <a:bodyPr/>
        <a:lstStyle/>
        <a:p>
          <a:endParaRPr lang="es-ES"/>
        </a:p>
      </dgm:t>
    </dgm:pt>
    <dgm:pt modelId="{DA0A1A33-C916-4989-9648-545D653DA58E}">
      <dgm:prSet phldrT="[Texto]"/>
      <dgm:spPr/>
      <dgm:t>
        <a:bodyPr/>
        <a:lstStyle/>
        <a:p>
          <a:r>
            <a:rPr lang="es-ES" dirty="0"/>
            <a:t>Agitación indiferenciada</a:t>
          </a:r>
        </a:p>
      </dgm:t>
    </dgm:pt>
    <dgm:pt modelId="{DA065508-086C-4C7D-93A1-639180456D94}" type="parTrans" cxnId="{69D4814F-5111-4C21-B904-78E95A5EF563}">
      <dgm:prSet/>
      <dgm:spPr/>
      <dgm:t>
        <a:bodyPr/>
        <a:lstStyle/>
        <a:p>
          <a:endParaRPr lang="es-ES"/>
        </a:p>
      </dgm:t>
    </dgm:pt>
    <dgm:pt modelId="{F527A73C-48C7-4D99-BABB-F632C368A504}" type="sibTrans" cxnId="{69D4814F-5111-4C21-B904-78E95A5EF563}">
      <dgm:prSet/>
      <dgm:spPr/>
      <dgm:t>
        <a:bodyPr/>
        <a:lstStyle/>
        <a:p>
          <a:endParaRPr lang="es-ES"/>
        </a:p>
      </dgm:t>
    </dgm:pt>
    <dgm:pt modelId="{D71C23A9-451F-470B-A8B8-7DB05B507A9B}">
      <dgm:prSet phldrT="[Texto]"/>
      <dgm:spPr/>
      <dgm:t>
        <a:bodyPr/>
        <a:lstStyle/>
        <a:p>
          <a:pPr>
            <a:buFont typeface="Arial" panose="020B0604020202020204" pitchFamily="34" charset="0"/>
            <a:buChar char="•"/>
          </a:pPr>
          <a:r>
            <a:rPr lang="es-ES" dirty="0"/>
            <a:t>1.Benzodiacepinas </a:t>
          </a:r>
        </a:p>
        <a:p>
          <a:pPr>
            <a:buFont typeface="Arial" panose="020B0604020202020204" pitchFamily="34" charset="0"/>
            <a:buChar char="•"/>
          </a:pPr>
          <a:endParaRPr lang="es-ES" dirty="0"/>
        </a:p>
        <a:p>
          <a:pPr>
            <a:buFont typeface="Arial" panose="020B0604020202020204" pitchFamily="34" charset="0"/>
            <a:buChar char="•"/>
          </a:pPr>
          <a:r>
            <a:rPr lang="es-ES" dirty="0"/>
            <a:t>2. Antipsicóticos típicos</a:t>
          </a:r>
        </a:p>
      </dgm:t>
    </dgm:pt>
    <dgm:pt modelId="{7C274C16-3750-491D-A00C-C0AD55574F3B}" type="parTrans" cxnId="{82319FD8-7286-4131-A5D3-6AC19263412F}">
      <dgm:prSet/>
      <dgm:spPr/>
      <dgm:t>
        <a:bodyPr/>
        <a:lstStyle/>
        <a:p>
          <a:endParaRPr lang="es-ES"/>
        </a:p>
      </dgm:t>
    </dgm:pt>
    <dgm:pt modelId="{E7C6BE37-998E-4EF2-A178-AA04654FDF42}" type="sibTrans" cxnId="{82319FD8-7286-4131-A5D3-6AC19263412F}">
      <dgm:prSet/>
      <dgm:spPr/>
      <dgm:t>
        <a:bodyPr/>
        <a:lstStyle/>
        <a:p>
          <a:endParaRPr lang="es-ES"/>
        </a:p>
      </dgm:t>
    </dgm:pt>
    <dgm:pt modelId="{B508C979-22F2-45AD-A9E6-E92B0D7115E7}">
      <dgm:prSet phldrT="[Texto]"/>
      <dgm:spPr/>
      <dgm:t>
        <a:bodyPr/>
        <a:lstStyle/>
        <a:p>
          <a:r>
            <a:rPr lang="es-ES" dirty="0"/>
            <a:t>Desorden psicótico conocido</a:t>
          </a:r>
        </a:p>
      </dgm:t>
    </dgm:pt>
    <dgm:pt modelId="{04193876-CB9C-4D77-A9E3-4E8BD4AB22FB}" type="parTrans" cxnId="{1FCDDCA5-7685-482E-BDD9-A5D20717C01C}">
      <dgm:prSet/>
      <dgm:spPr/>
      <dgm:t>
        <a:bodyPr/>
        <a:lstStyle/>
        <a:p>
          <a:endParaRPr lang="es-ES"/>
        </a:p>
      </dgm:t>
    </dgm:pt>
    <dgm:pt modelId="{89FA6D90-837E-4076-8910-A2B286F2FBD5}" type="sibTrans" cxnId="{1FCDDCA5-7685-482E-BDD9-A5D20717C01C}">
      <dgm:prSet/>
      <dgm:spPr/>
      <dgm:t>
        <a:bodyPr/>
        <a:lstStyle/>
        <a:p>
          <a:endParaRPr lang="es-ES"/>
        </a:p>
      </dgm:t>
    </dgm:pt>
    <dgm:pt modelId="{45A7F068-1FC3-4D19-A50F-9A184FE57151}">
      <dgm:prSet phldrT="[Texto]"/>
      <dgm:spPr/>
      <dgm:t>
        <a:bodyPr/>
        <a:lstStyle/>
        <a:p>
          <a:pPr>
            <a:buFont typeface="Arial" panose="020B0604020202020204" pitchFamily="34" charset="0"/>
            <a:buChar char="•"/>
          </a:pPr>
          <a:r>
            <a:rPr lang="es-ES" dirty="0"/>
            <a:t>1. Antipsicóticos típicos</a:t>
          </a:r>
        </a:p>
        <a:p>
          <a:pPr>
            <a:buFont typeface="Arial" panose="020B0604020202020204" pitchFamily="34" charset="0"/>
            <a:buChar char="•"/>
          </a:pPr>
          <a:endParaRPr lang="es-ES" dirty="0"/>
        </a:p>
        <a:p>
          <a:pPr>
            <a:buFont typeface="Arial" panose="020B0604020202020204" pitchFamily="34" charset="0"/>
            <a:buChar char="•"/>
          </a:pPr>
          <a:r>
            <a:rPr lang="es-ES" dirty="0"/>
            <a:t>2. Antipsicóticos de segunda generación</a:t>
          </a:r>
        </a:p>
      </dgm:t>
    </dgm:pt>
    <dgm:pt modelId="{78F7CD3B-5B9A-461F-B3AC-A87A03EF5576}" type="parTrans" cxnId="{B5CA2CEC-E84B-49EE-A2E6-8D1A18F97CF1}">
      <dgm:prSet/>
      <dgm:spPr/>
      <dgm:t>
        <a:bodyPr/>
        <a:lstStyle/>
        <a:p>
          <a:endParaRPr lang="es-ES"/>
        </a:p>
      </dgm:t>
    </dgm:pt>
    <dgm:pt modelId="{47F25E39-FD6F-471A-B866-1E6A71B42F7F}" type="sibTrans" cxnId="{B5CA2CEC-E84B-49EE-A2E6-8D1A18F97CF1}">
      <dgm:prSet/>
      <dgm:spPr/>
      <dgm:t>
        <a:bodyPr/>
        <a:lstStyle/>
        <a:p>
          <a:endParaRPr lang="es-ES"/>
        </a:p>
      </dgm:t>
    </dgm:pt>
    <dgm:pt modelId="{28DBFF59-AC85-4C0F-9EC1-3D6A342BB8B1}" type="pres">
      <dgm:prSet presAssocID="{787226F7-D4B5-4D7B-B076-31BD38E6445B}" presName="theList" presStyleCnt="0">
        <dgm:presLayoutVars>
          <dgm:dir/>
          <dgm:animLvl val="lvl"/>
          <dgm:resizeHandles val="exact"/>
        </dgm:presLayoutVars>
      </dgm:prSet>
      <dgm:spPr/>
    </dgm:pt>
    <dgm:pt modelId="{42AFDF3A-B47A-4716-9A25-59463AEFAF05}" type="pres">
      <dgm:prSet presAssocID="{2C9423D2-6391-49C6-8277-48CD59C64B04}" presName="compNode" presStyleCnt="0"/>
      <dgm:spPr/>
    </dgm:pt>
    <dgm:pt modelId="{F39AE9EE-793B-4494-91B2-16FC97EF7BD4}" type="pres">
      <dgm:prSet presAssocID="{2C9423D2-6391-49C6-8277-48CD59C64B04}" presName="aNode" presStyleLbl="bgShp" presStyleIdx="0" presStyleCnt="4"/>
      <dgm:spPr/>
    </dgm:pt>
    <dgm:pt modelId="{25DBE4A1-F412-49B3-B0CB-DAFC2F823D0D}" type="pres">
      <dgm:prSet presAssocID="{2C9423D2-6391-49C6-8277-48CD59C64B04}" presName="textNode" presStyleLbl="bgShp" presStyleIdx="0" presStyleCnt="4"/>
      <dgm:spPr/>
    </dgm:pt>
    <dgm:pt modelId="{B19B0DC1-C1FA-41BC-8B9B-944B3301D766}" type="pres">
      <dgm:prSet presAssocID="{2C9423D2-6391-49C6-8277-48CD59C64B04}" presName="compChildNode" presStyleCnt="0"/>
      <dgm:spPr/>
    </dgm:pt>
    <dgm:pt modelId="{D61C16E1-0A07-428E-AEE1-DAB1015E6182}" type="pres">
      <dgm:prSet presAssocID="{2C9423D2-6391-49C6-8277-48CD59C64B04}" presName="theInnerList" presStyleCnt="0"/>
      <dgm:spPr/>
    </dgm:pt>
    <dgm:pt modelId="{C90660DC-043E-4495-9096-CB33CA2D7306}" type="pres">
      <dgm:prSet presAssocID="{51D50871-5496-48B0-BD63-B4BC6A67BA8B}" presName="childNode" presStyleLbl="node1" presStyleIdx="0" presStyleCnt="4">
        <dgm:presLayoutVars>
          <dgm:bulletEnabled val="1"/>
        </dgm:presLayoutVars>
      </dgm:prSet>
      <dgm:spPr/>
    </dgm:pt>
    <dgm:pt modelId="{77418C76-CBDD-4498-8DA5-B84BB4890899}" type="pres">
      <dgm:prSet presAssocID="{2C9423D2-6391-49C6-8277-48CD59C64B04}" presName="aSpace" presStyleCnt="0"/>
      <dgm:spPr/>
    </dgm:pt>
    <dgm:pt modelId="{293CDDBE-D2ED-459A-B648-D0F5622AE5BF}" type="pres">
      <dgm:prSet presAssocID="{B7121D5C-2A54-4C62-8366-742A60E61343}" presName="compNode" presStyleCnt="0"/>
      <dgm:spPr/>
    </dgm:pt>
    <dgm:pt modelId="{2E15A961-8FEE-4AC9-80A0-0C37065994A5}" type="pres">
      <dgm:prSet presAssocID="{B7121D5C-2A54-4C62-8366-742A60E61343}" presName="aNode" presStyleLbl="bgShp" presStyleIdx="1" presStyleCnt="4"/>
      <dgm:spPr/>
    </dgm:pt>
    <dgm:pt modelId="{D05D5460-1A16-4F92-9475-AC3A091694FA}" type="pres">
      <dgm:prSet presAssocID="{B7121D5C-2A54-4C62-8366-742A60E61343}" presName="textNode" presStyleLbl="bgShp" presStyleIdx="1" presStyleCnt="4"/>
      <dgm:spPr/>
    </dgm:pt>
    <dgm:pt modelId="{FFA37AE8-D459-4992-961D-5990C2E4111B}" type="pres">
      <dgm:prSet presAssocID="{B7121D5C-2A54-4C62-8366-742A60E61343}" presName="compChildNode" presStyleCnt="0"/>
      <dgm:spPr/>
    </dgm:pt>
    <dgm:pt modelId="{3A167701-3139-4B0D-98A0-3FABB80ADBDE}" type="pres">
      <dgm:prSet presAssocID="{B7121D5C-2A54-4C62-8366-742A60E61343}" presName="theInnerList" presStyleCnt="0"/>
      <dgm:spPr/>
    </dgm:pt>
    <dgm:pt modelId="{6736FB0E-3173-4D57-9D05-217C9F7DC3BE}" type="pres">
      <dgm:prSet presAssocID="{A05CC5AF-CA5E-406C-B402-CF75E38205EC}" presName="childNode" presStyleLbl="node1" presStyleIdx="1" presStyleCnt="4">
        <dgm:presLayoutVars>
          <dgm:bulletEnabled val="1"/>
        </dgm:presLayoutVars>
      </dgm:prSet>
      <dgm:spPr/>
    </dgm:pt>
    <dgm:pt modelId="{31A12538-2F68-4EFB-B98A-E8B6400CA8C2}" type="pres">
      <dgm:prSet presAssocID="{B7121D5C-2A54-4C62-8366-742A60E61343}" presName="aSpace" presStyleCnt="0"/>
      <dgm:spPr/>
    </dgm:pt>
    <dgm:pt modelId="{0CAE365F-D099-4DDD-B029-CAA69B94497A}" type="pres">
      <dgm:prSet presAssocID="{DA0A1A33-C916-4989-9648-545D653DA58E}" presName="compNode" presStyleCnt="0"/>
      <dgm:spPr/>
    </dgm:pt>
    <dgm:pt modelId="{7812C70D-1EE6-4582-85FD-3B39872D7D3B}" type="pres">
      <dgm:prSet presAssocID="{DA0A1A33-C916-4989-9648-545D653DA58E}" presName="aNode" presStyleLbl="bgShp" presStyleIdx="2" presStyleCnt="4"/>
      <dgm:spPr/>
    </dgm:pt>
    <dgm:pt modelId="{5B27B3ED-1F33-4208-A7B2-B71F2A0DF2C8}" type="pres">
      <dgm:prSet presAssocID="{DA0A1A33-C916-4989-9648-545D653DA58E}" presName="textNode" presStyleLbl="bgShp" presStyleIdx="2" presStyleCnt="4"/>
      <dgm:spPr/>
    </dgm:pt>
    <dgm:pt modelId="{A2D9B612-9C3C-49A0-A766-CE7F0D6AB6C6}" type="pres">
      <dgm:prSet presAssocID="{DA0A1A33-C916-4989-9648-545D653DA58E}" presName="compChildNode" presStyleCnt="0"/>
      <dgm:spPr/>
    </dgm:pt>
    <dgm:pt modelId="{251B6B97-8CE8-44D8-B87C-A9B30BDF36E5}" type="pres">
      <dgm:prSet presAssocID="{DA0A1A33-C916-4989-9648-545D653DA58E}" presName="theInnerList" presStyleCnt="0"/>
      <dgm:spPr/>
    </dgm:pt>
    <dgm:pt modelId="{AC09F290-93A0-4FA5-AAC4-AE7DE3E2BB53}" type="pres">
      <dgm:prSet presAssocID="{D71C23A9-451F-470B-A8B8-7DB05B507A9B}" presName="childNode" presStyleLbl="node1" presStyleIdx="2" presStyleCnt="4" custScaleX="107867">
        <dgm:presLayoutVars>
          <dgm:bulletEnabled val="1"/>
        </dgm:presLayoutVars>
      </dgm:prSet>
      <dgm:spPr/>
    </dgm:pt>
    <dgm:pt modelId="{FB790E1A-C3F0-4F2F-AF87-68311EA0DFCE}" type="pres">
      <dgm:prSet presAssocID="{DA0A1A33-C916-4989-9648-545D653DA58E}" presName="aSpace" presStyleCnt="0"/>
      <dgm:spPr/>
    </dgm:pt>
    <dgm:pt modelId="{74F21C1D-625C-41A9-8375-0EDDC9F77C98}" type="pres">
      <dgm:prSet presAssocID="{B508C979-22F2-45AD-A9E6-E92B0D7115E7}" presName="compNode" presStyleCnt="0"/>
      <dgm:spPr/>
    </dgm:pt>
    <dgm:pt modelId="{3774211D-B8E0-403A-B848-EFB67F25E34D}" type="pres">
      <dgm:prSet presAssocID="{B508C979-22F2-45AD-A9E6-E92B0D7115E7}" presName="aNode" presStyleLbl="bgShp" presStyleIdx="3" presStyleCnt="4"/>
      <dgm:spPr/>
    </dgm:pt>
    <dgm:pt modelId="{B49763F5-B83C-41FD-B332-A6ECFD3D769E}" type="pres">
      <dgm:prSet presAssocID="{B508C979-22F2-45AD-A9E6-E92B0D7115E7}" presName="textNode" presStyleLbl="bgShp" presStyleIdx="3" presStyleCnt="4"/>
      <dgm:spPr/>
    </dgm:pt>
    <dgm:pt modelId="{2A618BCF-40CC-4756-8B0C-0CD09624E595}" type="pres">
      <dgm:prSet presAssocID="{B508C979-22F2-45AD-A9E6-E92B0D7115E7}" presName="compChildNode" presStyleCnt="0"/>
      <dgm:spPr/>
    </dgm:pt>
    <dgm:pt modelId="{C9CA8747-3313-4F69-907E-3A1F9614B2E9}" type="pres">
      <dgm:prSet presAssocID="{B508C979-22F2-45AD-A9E6-E92B0D7115E7}" presName="theInnerList" presStyleCnt="0"/>
      <dgm:spPr/>
    </dgm:pt>
    <dgm:pt modelId="{582EA337-C4BC-4522-9171-AFCD92FF36E7}" type="pres">
      <dgm:prSet presAssocID="{45A7F068-1FC3-4D19-A50F-9A184FE57151}" presName="childNode" presStyleLbl="node1" presStyleIdx="3" presStyleCnt="4">
        <dgm:presLayoutVars>
          <dgm:bulletEnabled val="1"/>
        </dgm:presLayoutVars>
      </dgm:prSet>
      <dgm:spPr/>
    </dgm:pt>
  </dgm:ptLst>
  <dgm:cxnLst>
    <dgm:cxn modelId="{3B738009-3531-487A-9BEF-4CDFAA7D0183}" srcId="{787226F7-D4B5-4D7B-B076-31BD38E6445B}" destId="{B7121D5C-2A54-4C62-8366-742A60E61343}" srcOrd="1" destOrd="0" parTransId="{3CCFE074-5883-441B-9AE6-1D59E428BE72}" sibTransId="{9D0128E5-EA3D-434F-9B41-C78FAEB9B9FC}"/>
    <dgm:cxn modelId="{73D3BC2F-0732-4655-9FD5-14ED10DE1328}" type="presOf" srcId="{B508C979-22F2-45AD-A9E6-E92B0D7115E7}" destId="{B49763F5-B83C-41FD-B332-A6ECFD3D769E}" srcOrd="1" destOrd="0" presId="urn:microsoft.com/office/officeart/2005/8/layout/lProcess2"/>
    <dgm:cxn modelId="{69D4814F-5111-4C21-B904-78E95A5EF563}" srcId="{787226F7-D4B5-4D7B-B076-31BD38E6445B}" destId="{DA0A1A33-C916-4989-9648-545D653DA58E}" srcOrd="2" destOrd="0" parTransId="{DA065508-086C-4C7D-93A1-639180456D94}" sibTransId="{F527A73C-48C7-4D99-BABB-F632C368A504}"/>
    <dgm:cxn modelId="{E08A0177-A026-415C-A07E-627976FCB320}" srcId="{787226F7-D4B5-4D7B-B076-31BD38E6445B}" destId="{2C9423D2-6391-49C6-8277-48CD59C64B04}" srcOrd="0" destOrd="0" parTransId="{78A21297-AF7F-40D3-9E57-F7A7D5068698}" sibTransId="{B4F4382A-AB16-4417-B317-2B5B98844F83}"/>
    <dgm:cxn modelId="{4D6AB458-C0BF-4BCD-8850-CC6563E8796E}" type="presOf" srcId="{51D50871-5496-48B0-BD63-B4BC6A67BA8B}" destId="{C90660DC-043E-4495-9096-CB33CA2D7306}" srcOrd="0" destOrd="0" presId="urn:microsoft.com/office/officeart/2005/8/layout/lProcess2"/>
    <dgm:cxn modelId="{01822E7B-2E90-45C9-A534-BDF19304E6C4}" type="presOf" srcId="{A05CC5AF-CA5E-406C-B402-CF75E38205EC}" destId="{6736FB0E-3173-4D57-9D05-217C9F7DC3BE}" srcOrd="0" destOrd="0" presId="urn:microsoft.com/office/officeart/2005/8/layout/lProcess2"/>
    <dgm:cxn modelId="{95DC628D-6161-4F47-9A9C-2E51A3B8BDE0}" type="presOf" srcId="{2C9423D2-6391-49C6-8277-48CD59C64B04}" destId="{25DBE4A1-F412-49B3-B0CB-DAFC2F823D0D}" srcOrd="1" destOrd="0" presId="urn:microsoft.com/office/officeart/2005/8/layout/lProcess2"/>
    <dgm:cxn modelId="{32B4D18D-7F88-4330-9741-CFC529B6C586}" type="presOf" srcId="{DA0A1A33-C916-4989-9648-545D653DA58E}" destId="{7812C70D-1EE6-4582-85FD-3B39872D7D3B}" srcOrd="0" destOrd="0" presId="urn:microsoft.com/office/officeart/2005/8/layout/lProcess2"/>
    <dgm:cxn modelId="{2376B88F-5D03-4AC5-B94F-17B313765F3D}" type="presOf" srcId="{787226F7-D4B5-4D7B-B076-31BD38E6445B}" destId="{28DBFF59-AC85-4C0F-9EC1-3D6A342BB8B1}" srcOrd="0" destOrd="0" presId="urn:microsoft.com/office/officeart/2005/8/layout/lProcess2"/>
    <dgm:cxn modelId="{C7219698-5EAB-49EC-AF73-378A48865643}" type="presOf" srcId="{45A7F068-1FC3-4D19-A50F-9A184FE57151}" destId="{582EA337-C4BC-4522-9171-AFCD92FF36E7}" srcOrd="0" destOrd="0" presId="urn:microsoft.com/office/officeart/2005/8/layout/lProcess2"/>
    <dgm:cxn modelId="{2F923F9B-8D84-4492-A403-83AE9593B1F6}" type="presOf" srcId="{2C9423D2-6391-49C6-8277-48CD59C64B04}" destId="{F39AE9EE-793B-4494-91B2-16FC97EF7BD4}" srcOrd="0" destOrd="0" presId="urn:microsoft.com/office/officeart/2005/8/layout/lProcess2"/>
    <dgm:cxn modelId="{BD1C20A0-F8D8-4055-881E-249FC168479C}" type="presOf" srcId="{B7121D5C-2A54-4C62-8366-742A60E61343}" destId="{D05D5460-1A16-4F92-9475-AC3A091694FA}" srcOrd="1" destOrd="0" presId="urn:microsoft.com/office/officeart/2005/8/layout/lProcess2"/>
    <dgm:cxn modelId="{1FCDDCA5-7685-482E-BDD9-A5D20717C01C}" srcId="{787226F7-D4B5-4D7B-B076-31BD38E6445B}" destId="{B508C979-22F2-45AD-A9E6-E92B0D7115E7}" srcOrd="3" destOrd="0" parTransId="{04193876-CB9C-4D77-A9E3-4E8BD4AB22FB}" sibTransId="{89FA6D90-837E-4076-8910-A2B286F2FBD5}"/>
    <dgm:cxn modelId="{AA2659A6-BDD7-4978-AAC9-DCA7412DA4BF}" type="presOf" srcId="{B508C979-22F2-45AD-A9E6-E92B0D7115E7}" destId="{3774211D-B8E0-403A-B848-EFB67F25E34D}" srcOrd="0" destOrd="0" presId="urn:microsoft.com/office/officeart/2005/8/layout/lProcess2"/>
    <dgm:cxn modelId="{FC5863C4-8523-46E9-AE70-C587B0F091A5}" type="presOf" srcId="{D71C23A9-451F-470B-A8B8-7DB05B507A9B}" destId="{AC09F290-93A0-4FA5-AAC4-AE7DE3E2BB53}" srcOrd="0" destOrd="0" presId="urn:microsoft.com/office/officeart/2005/8/layout/lProcess2"/>
    <dgm:cxn modelId="{B7C437D8-6A3F-48E6-B46E-466593EF49DB}" srcId="{B7121D5C-2A54-4C62-8366-742A60E61343}" destId="{A05CC5AF-CA5E-406C-B402-CF75E38205EC}" srcOrd="0" destOrd="0" parTransId="{3B994AD4-EF69-40D1-80F3-4BF2877D143E}" sibTransId="{9AB1B458-A2F0-4AEF-8448-ADED98E3B48D}"/>
    <dgm:cxn modelId="{82319FD8-7286-4131-A5D3-6AC19263412F}" srcId="{DA0A1A33-C916-4989-9648-545D653DA58E}" destId="{D71C23A9-451F-470B-A8B8-7DB05B507A9B}" srcOrd="0" destOrd="0" parTransId="{7C274C16-3750-491D-A00C-C0AD55574F3B}" sibTransId="{E7C6BE37-998E-4EF2-A178-AA04654FDF42}"/>
    <dgm:cxn modelId="{96CA32D9-F57B-4EC2-AAA5-1A9D63722C1C}" type="presOf" srcId="{B7121D5C-2A54-4C62-8366-742A60E61343}" destId="{2E15A961-8FEE-4AC9-80A0-0C37065994A5}" srcOrd="0" destOrd="0" presId="urn:microsoft.com/office/officeart/2005/8/layout/lProcess2"/>
    <dgm:cxn modelId="{065FEAE2-AA73-41DA-9A84-469CB0056F4E}" type="presOf" srcId="{DA0A1A33-C916-4989-9648-545D653DA58E}" destId="{5B27B3ED-1F33-4208-A7B2-B71F2A0DF2C8}" srcOrd="1" destOrd="0" presId="urn:microsoft.com/office/officeart/2005/8/layout/lProcess2"/>
    <dgm:cxn modelId="{B4E8A7EA-74C0-45AF-A3CB-5F657D916D2F}" srcId="{2C9423D2-6391-49C6-8277-48CD59C64B04}" destId="{51D50871-5496-48B0-BD63-B4BC6A67BA8B}" srcOrd="0" destOrd="0" parTransId="{7B5A71F7-6BDB-4A3D-9AF7-803941FB7213}" sibTransId="{974C4A71-5A34-4272-B1AC-9C79DB919AC4}"/>
    <dgm:cxn modelId="{B5CA2CEC-E84B-49EE-A2E6-8D1A18F97CF1}" srcId="{B508C979-22F2-45AD-A9E6-E92B0D7115E7}" destId="{45A7F068-1FC3-4D19-A50F-9A184FE57151}" srcOrd="0" destOrd="0" parTransId="{78F7CD3B-5B9A-461F-B3AC-A87A03EF5576}" sibTransId="{47F25E39-FD6F-471A-B866-1E6A71B42F7F}"/>
    <dgm:cxn modelId="{A119CA10-B1FA-4DFE-829D-EA34FA2D310D}" type="presParOf" srcId="{28DBFF59-AC85-4C0F-9EC1-3D6A342BB8B1}" destId="{42AFDF3A-B47A-4716-9A25-59463AEFAF05}" srcOrd="0" destOrd="0" presId="urn:microsoft.com/office/officeart/2005/8/layout/lProcess2"/>
    <dgm:cxn modelId="{953ED50B-62AF-4B15-A73E-EBD420C9BE17}" type="presParOf" srcId="{42AFDF3A-B47A-4716-9A25-59463AEFAF05}" destId="{F39AE9EE-793B-4494-91B2-16FC97EF7BD4}" srcOrd="0" destOrd="0" presId="urn:microsoft.com/office/officeart/2005/8/layout/lProcess2"/>
    <dgm:cxn modelId="{005A7D94-35A4-48A7-A0EF-AE9694DBB0DA}" type="presParOf" srcId="{42AFDF3A-B47A-4716-9A25-59463AEFAF05}" destId="{25DBE4A1-F412-49B3-B0CB-DAFC2F823D0D}" srcOrd="1" destOrd="0" presId="urn:microsoft.com/office/officeart/2005/8/layout/lProcess2"/>
    <dgm:cxn modelId="{E8292696-7C0A-4CEA-A1B7-E72B056971A7}" type="presParOf" srcId="{42AFDF3A-B47A-4716-9A25-59463AEFAF05}" destId="{B19B0DC1-C1FA-41BC-8B9B-944B3301D766}" srcOrd="2" destOrd="0" presId="urn:microsoft.com/office/officeart/2005/8/layout/lProcess2"/>
    <dgm:cxn modelId="{3A753024-2577-4D8E-A55A-33AC1BFBA0AF}" type="presParOf" srcId="{B19B0DC1-C1FA-41BC-8B9B-944B3301D766}" destId="{D61C16E1-0A07-428E-AEE1-DAB1015E6182}" srcOrd="0" destOrd="0" presId="urn:microsoft.com/office/officeart/2005/8/layout/lProcess2"/>
    <dgm:cxn modelId="{CB01DA8A-0817-45A2-B6DD-6E9A8E101EB1}" type="presParOf" srcId="{D61C16E1-0A07-428E-AEE1-DAB1015E6182}" destId="{C90660DC-043E-4495-9096-CB33CA2D7306}" srcOrd="0" destOrd="0" presId="urn:microsoft.com/office/officeart/2005/8/layout/lProcess2"/>
    <dgm:cxn modelId="{E85934C2-1B4B-4DD4-9C53-3C40526ED3A7}" type="presParOf" srcId="{28DBFF59-AC85-4C0F-9EC1-3D6A342BB8B1}" destId="{77418C76-CBDD-4498-8DA5-B84BB4890899}" srcOrd="1" destOrd="0" presId="urn:microsoft.com/office/officeart/2005/8/layout/lProcess2"/>
    <dgm:cxn modelId="{FC1F4559-8E76-4E1F-B7F0-996A3AD04A56}" type="presParOf" srcId="{28DBFF59-AC85-4C0F-9EC1-3D6A342BB8B1}" destId="{293CDDBE-D2ED-459A-B648-D0F5622AE5BF}" srcOrd="2" destOrd="0" presId="urn:microsoft.com/office/officeart/2005/8/layout/lProcess2"/>
    <dgm:cxn modelId="{D34F559F-CF92-4904-BFBD-00DCE596849B}" type="presParOf" srcId="{293CDDBE-D2ED-459A-B648-D0F5622AE5BF}" destId="{2E15A961-8FEE-4AC9-80A0-0C37065994A5}" srcOrd="0" destOrd="0" presId="urn:microsoft.com/office/officeart/2005/8/layout/lProcess2"/>
    <dgm:cxn modelId="{EAC841AB-8FAF-426C-966C-51F6EF714681}" type="presParOf" srcId="{293CDDBE-D2ED-459A-B648-D0F5622AE5BF}" destId="{D05D5460-1A16-4F92-9475-AC3A091694FA}" srcOrd="1" destOrd="0" presId="urn:microsoft.com/office/officeart/2005/8/layout/lProcess2"/>
    <dgm:cxn modelId="{7B99EC32-383B-4FAC-B325-3B3E7FF2DDBC}" type="presParOf" srcId="{293CDDBE-D2ED-459A-B648-D0F5622AE5BF}" destId="{FFA37AE8-D459-4992-961D-5990C2E4111B}" srcOrd="2" destOrd="0" presId="urn:microsoft.com/office/officeart/2005/8/layout/lProcess2"/>
    <dgm:cxn modelId="{4DB6C603-D413-40AD-A682-1A522B4439E8}" type="presParOf" srcId="{FFA37AE8-D459-4992-961D-5990C2E4111B}" destId="{3A167701-3139-4B0D-98A0-3FABB80ADBDE}" srcOrd="0" destOrd="0" presId="urn:microsoft.com/office/officeart/2005/8/layout/lProcess2"/>
    <dgm:cxn modelId="{D985B284-3EB4-4C01-AAA3-459F400798A1}" type="presParOf" srcId="{3A167701-3139-4B0D-98A0-3FABB80ADBDE}" destId="{6736FB0E-3173-4D57-9D05-217C9F7DC3BE}" srcOrd="0" destOrd="0" presId="urn:microsoft.com/office/officeart/2005/8/layout/lProcess2"/>
    <dgm:cxn modelId="{1C962E94-0227-43AE-A36F-71EC4F68209D}" type="presParOf" srcId="{28DBFF59-AC85-4C0F-9EC1-3D6A342BB8B1}" destId="{31A12538-2F68-4EFB-B98A-E8B6400CA8C2}" srcOrd="3" destOrd="0" presId="urn:microsoft.com/office/officeart/2005/8/layout/lProcess2"/>
    <dgm:cxn modelId="{2CC18EC8-28A1-4F38-88DF-BF6A24FB9430}" type="presParOf" srcId="{28DBFF59-AC85-4C0F-9EC1-3D6A342BB8B1}" destId="{0CAE365F-D099-4DDD-B029-CAA69B94497A}" srcOrd="4" destOrd="0" presId="urn:microsoft.com/office/officeart/2005/8/layout/lProcess2"/>
    <dgm:cxn modelId="{CED125D9-4988-45C2-9CFD-B6E085BFCB58}" type="presParOf" srcId="{0CAE365F-D099-4DDD-B029-CAA69B94497A}" destId="{7812C70D-1EE6-4582-85FD-3B39872D7D3B}" srcOrd="0" destOrd="0" presId="urn:microsoft.com/office/officeart/2005/8/layout/lProcess2"/>
    <dgm:cxn modelId="{9E31F52A-428F-4A74-B5D4-8792C9991C3D}" type="presParOf" srcId="{0CAE365F-D099-4DDD-B029-CAA69B94497A}" destId="{5B27B3ED-1F33-4208-A7B2-B71F2A0DF2C8}" srcOrd="1" destOrd="0" presId="urn:microsoft.com/office/officeart/2005/8/layout/lProcess2"/>
    <dgm:cxn modelId="{214AF82F-4DA3-4428-AFBF-1F105A0C81F0}" type="presParOf" srcId="{0CAE365F-D099-4DDD-B029-CAA69B94497A}" destId="{A2D9B612-9C3C-49A0-A766-CE7F0D6AB6C6}" srcOrd="2" destOrd="0" presId="urn:microsoft.com/office/officeart/2005/8/layout/lProcess2"/>
    <dgm:cxn modelId="{411DF63E-8591-4580-A440-BF8AB9EEB996}" type="presParOf" srcId="{A2D9B612-9C3C-49A0-A766-CE7F0D6AB6C6}" destId="{251B6B97-8CE8-44D8-B87C-A9B30BDF36E5}" srcOrd="0" destOrd="0" presId="urn:microsoft.com/office/officeart/2005/8/layout/lProcess2"/>
    <dgm:cxn modelId="{63D38A90-CEC1-47B5-878E-79EDA082E191}" type="presParOf" srcId="{251B6B97-8CE8-44D8-B87C-A9B30BDF36E5}" destId="{AC09F290-93A0-4FA5-AAC4-AE7DE3E2BB53}" srcOrd="0" destOrd="0" presId="urn:microsoft.com/office/officeart/2005/8/layout/lProcess2"/>
    <dgm:cxn modelId="{2A4113A4-3081-4BAB-A287-E5CB1D218C9F}" type="presParOf" srcId="{28DBFF59-AC85-4C0F-9EC1-3D6A342BB8B1}" destId="{FB790E1A-C3F0-4F2F-AF87-68311EA0DFCE}" srcOrd="5" destOrd="0" presId="urn:microsoft.com/office/officeart/2005/8/layout/lProcess2"/>
    <dgm:cxn modelId="{DE012BB7-CB4E-41C0-99A9-2C036A013712}" type="presParOf" srcId="{28DBFF59-AC85-4C0F-9EC1-3D6A342BB8B1}" destId="{74F21C1D-625C-41A9-8375-0EDDC9F77C98}" srcOrd="6" destOrd="0" presId="urn:microsoft.com/office/officeart/2005/8/layout/lProcess2"/>
    <dgm:cxn modelId="{49F16DEB-0A05-4A19-9A6A-4636D7AC143B}" type="presParOf" srcId="{74F21C1D-625C-41A9-8375-0EDDC9F77C98}" destId="{3774211D-B8E0-403A-B848-EFB67F25E34D}" srcOrd="0" destOrd="0" presId="urn:microsoft.com/office/officeart/2005/8/layout/lProcess2"/>
    <dgm:cxn modelId="{12ECA7A2-7D6A-4176-A7C8-62B6C2217F9B}" type="presParOf" srcId="{74F21C1D-625C-41A9-8375-0EDDC9F77C98}" destId="{B49763F5-B83C-41FD-B332-A6ECFD3D769E}" srcOrd="1" destOrd="0" presId="urn:microsoft.com/office/officeart/2005/8/layout/lProcess2"/>
    <dgm:cxn modelId="{59613426-4DB6-4238-B2F8-B198B71591E2}" type="presParOf" srcId="{74F21C1D-625C-41A9-8375-0EDDC9F77C98}" destId="{2A618BCF-40CC-4756-8B0C-0CD09624E595}" srcOrd="2" destOrd="0" presId="urn:microsoft.com/office/officeart/2005/8/layout/lProcess2"/>
    <dgm:cxn modelId="{C4F591E8-0101-4890-9F8C-BE80976ADB78}" type="presParOf" srcId="{2A618BCF-40CC-4756-8B0C-0CD09624E595}" destId="{C9CA8747-3313-4F69-907E-3A1F9614B2E9}" srcOrd="0" destOrd="0" presId="urn:microsoft.com/office/officeart/2005/8/layout/lProcess2"/>
    <dgm:cxn modelId="{A0E0194C-F1E4-465B-8BE2-485BEE25D2F2}" type="presParOf" srcId="{C9CA8747-3313-4F69-907E-3A1F9614B2E9}" destId="{582EA337-C4BC-4522-9171-AFCD92FF36E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AA8F56-2FD8-4AFE-BF05-D4530936C64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B6C2DD1A-FD8F-45C6-86B4-565E58A79751}">
      <dgm:prSet phldrT="[Texto]"/>
      <dgm:spPr/>
      <dgm:t>
        <a:bodyPr/>
        <a:lstStyle/>
        <a:p>
          <a:r>
            <a:rPr lang="es-ES" dirty="0"/>
            <a:t>Lorazepam</a:t>
          </a:r>
        </a:p>
      </dgm:t>
    </dgm:pt>
    <dgm:pt modelId="{E4A7E7BC-D7D3-4794-9B5F-D56853BCFCB3}" type="parTrans" cxnId="{835BDAD6-216C-4AD7-870A-81B55F27AEB5}">
      <dgm:prSet/>
      <dgm:spPr/>
      <dgm:t>
        <a:bodyPr/>
        <a:lstStyle/>
        <a:p>
          <a:endParaRPr lang="es-ES"/>
        </a:p>
      </dgm:t>
    </dgm:pt>
    <dgm:pt modelId="{DF0432BB-53D1-499C-84C6-23E40ACF6B5B}" type="sibTrans" cxnId="{835BDAD6-216C-4AD7-870A-81B55F27AEB5}">
      <dgm:prSet/>
      <dgm:spPr/>
      <dgm:t>
        <a:bodyPr/>
        <a:lstStyle/>
        <a:p>
          <a:endParaRPr lang="es-ES"/>
        </a:p>
      </dgm:t>
    </dgm:pt>
    <dgm:pt modelId="{7F404C3A-5757-4F78-BB61-58B215484FA3}">
      <dgm:prSet phldrT="[Texto]"/>
      <dgm:spPr/>
      <dgm:t>
        <a:bodyPr/>
        <a:lstStyle/>
        <a:p>
          <a:r>
            <a:rPr lang="es-ES" dirty="0"/>
            <a:t>Rápida acción</a:t>
          </a:r>
        </a:p>
      </dgm:t>
    </dgm:pt>
    <dgm:pt modelId="{30BA8F60-A843-46EB-B770-DCF433C1500C}" type="parTrans" cxnId="{688D315A-3EE6-414D-9B19-BFAC55E8A351}">
      <dgm:prSet/>
      <dgm:spPr/>
      <dgm:t>
        <a:bodyPr/>
        <a:lstStyle/>
        <a:p>
          <a:endParaRPr lang="es-ES"/>
        </a:p>
      </dgm:t>
    </dgm:pt>
    <dgm:pt modelId="{AFC61DC3-1BBA-43AD-87CB-97A12C1C5533}" type="sibTrans" cxnId="{688D315A-3EE6-414D-9B19-BFAC55E8A351}">
      <dgm:prSet/>
      <dgm:spPr/>
      <dgm:t>
        <a:bodyPr/>
        <a:lstStyle/>
        <a:p>
          <a:endParaRPr lang="es-ES"/>
        </a:p>
      </dgm:t>
    </dgm:pt>
    <dgm:pt modelId="{12625709-A146-4347-8B9C-C44B907BFE5F}">
      <dgm:prSet phldrT="[Texto]"/>
      <dgm:spPr/>
      <dgm:t>
        <a:bodyPr/>
        <a:lstStyle/>
        <a:p>
          <a:r>
            <a:rPr lang="es-ES" dirty="0"/>
            <a:t>Midazolam</a:t>
          </a:r>
        </a:p>
      </dgm:t>
    </dgm:pt>
    <dgm:pt modelId="{41875185-97AC-43D9-BE94-422BEB24DF33}" type="parTrans" cxnId="{F32BD5D4-1A56-4198-A9B1-6A022A5F13DA}">
      <dgm:prSet/>
      <dgm:spPr/>
      <dgm:t>
        <a:bodyPr/>
        <a:lstStyle/>
        <a:p>
          <a:endParaRPr lang="es-ES"/>
        </a:p>
      </dgm:t>
    </dgm:pt>
    <dgm:pt modelId="{D6BF377D-FA30-4629-B075-6E855FD86ADF}" type="sibTrans" cxnId="{F32BD5D4-1A56-4198-A9B1-6A022A5F13DA}">
      <dgm:prSet/>
      <dgm:spPr/>
      <dgm:t>
        <a:bodyPr/>
        <a:lstStyle/>
        <a:p>
          <a:endParaRPr lang="es-ES"/>
        </a:p>
      </dgm:t>
    </dgm:pt>
    <dgm:pt modelId="{089438A8-41C6-4459-92FA-47D2DA91DC68}">
      <dgm:prSet phldrT="[Texto]"/>
      <dgm:spPr/>
      <dgm:t>
        <a:bodyPr/>
        <a:lstStyle/>
        <a:p>
          <a:r>
            <a:rPr lang="es-ES" dirty="0"/>
            <a:t>Acción ultra rápida</a:t>
          </a:r>
        </a:p>
      </dgm:t>
    </dgm:pt>
    <dgm:pt modelId="{57F34C1B-8349-4AAA-8506-6FA72C3D7FC7}" type="parTrans" cxnId="{0D272FB5-DA95-4E0E-AD00-19FA62315459}">
      <dgm:prSet/>
      <dgm:spPr/>
      <dgm:t>
        <a:bodyPr/>
        <a:lstStyle/>
        <a:p>
          <a:endParaRPr lang="es-ES"/>
        </a:p>
      </dgm:t>
    </dgm:pt>
    <dgm:pt modelId="{2BEE2265-7084-4496-8AA1-55C5470A884A}" type="sibTrans" cxnId="{0D272FB5-DA95-4E0E-AD00-19FA62315459}">
      <dgm:prSet/>
      <dgm:spPr/>
      <dgm:t>
        <a:bodyPr/>
        <a:lstStyle/>
        <a:p>
          <a:endParaRPr lang="es-ES"/>
        </a:p>
      </dgm:t>
    </dgm:pt>
    <dgm:pt modelId="{EC382BBE-B8E7-4846-A059-FE3C67DFFBDD}">
      <dgm:prSet phldrT="[Texto]"/>
      <dgm:spPr/>
      <dgm:t>
        <a:bodyPr/>
        <a:lstStyle/>
        <a:p>
          <a:r>
            <a:rPr lang="es-ES" dirty="0"/>
            <a:t>Vida media corta</a:t>
          </a:r>
        </a:p>
      </dgm:t>
    </dgm:pt>
    <dgm:pt modelId="{753D068C-4EC2-4D22-B75F-B24A7463BC62}" type="parTrans" cxnId="{C0D2F63A-8C67-4E59-AC55-A7220893F6BF}">
      <dgm:prSet/>
      <dgm:spPr/>
      <dgm:t>
        <a:bodyPr/>
        <a:lstStyle/>
        <a:p>
          <a:endParaRPr lang="es-ES"/>
        </a:p>
      </dgm:t>
    </dgm:pt>
    <dgm:pt modelId="{CC48518D-2B10-4A38-8EFC-8EAD537BCE30}" type="sibTrans" cxnId="{C0D2F63A-8C67-4E59-AC55-A7220893F6BF}">
      <dgm:prSet/>
      <dgm:spPr/>
      <dgm:t>
        <a:bodyPr/>
        <a:lstStyle/>
        <a:p>
          <a:endParaRPr lang="es-ES"/>
        </a:p>
      </dgm:t>
    </dgm:pt>
    <dgm:pt modelId="{C2141D70-707B-4B4E-9704-C8957A5C6203}">
      <dgm:prSet phldrT="[Texto]"/>
      <dgm:spPr/>
      <dgm:t>
        <a:bodyPr/>
        <a:lstStyle/>
        <a:p>
          <a:r>
            <a:rPr lang="es-ES" dirty="0"/>
            <a:t>0,5 – 2 mg IV o IM (intervalo de 10 a 30 minutos)</a:t>
          </a:r>
        </a:p>
      </dgm:t>
    </dgm:pt>
    <dgm:pt modelId="{5C3ED5B6-E04B-4315-B058-3DAD552CC58E}" type="parTrans" cxnId="{B2E5CC3B-6106-4F1F-8971-AF5E9495EE19}">
      <dgm:prSet/>
      <dgm:spPr/>
      <dgm:t>
        <a:bodyPr/>
        <a:lstStyle/>
        <a:p>
          <a:endParaRPr lang="es-ES"/>
        </a:p>
      </dgm:t>
    </dgm:pt>
    <dgm:pt modelId="{F938C3DD-8B9D-49D7-B708-3078C658E192}" type="sibTrans" cxnId="{B2E5CC3B-6106-4F1F-8971-AF5E9495EE19}">
      <dgm:prSet/>
      <dgm:spPr/>
      <dgm:t>
        <a:bodyPr/>
        <a:lstStyle/>
        <a:p>
          <a:endParaRPr lang="es-ES"/>
        </a:p>
      </dgm:t>
    </dgm:pt>
    <dgm:pt modelId="{690C17E8-2289-4C22-9BB6-BA21FF7E9823}">
      <dgm:prSet phldrT="[Texto]"/>
      <dgm:spPr/>
      <dgm:t>
        <a:bodyPr/>
        <a:lstStyle/>
        <a:p>
          <a:r>
            <a:rPr lang="es-ES" dirty="0"/>
            <a:t>2,5 – 5 mg IV o IM (cada tres a 5 minutos)</a:t>
          </a:r>
        </a:p>
      </dgm:t>
    </dgm:pt>
    <dgm:pt modelId="{AB423B15-C2EC-4E74-A1E2-24CC38831500}" type="parTrans" cxnId="{E29C19A2-A430-42DF-BD4B-63A09B738CC1}">
      <dgm:prSet/>
      <dgm:spPr/>
      <dgm:t>
        <a:bodyPr/>
        <a:lstStyle/>
        <a:p>
          <a:endParaRPr lang="es-ES"/>
        </a:p>
      </dgm:t>
    </dgm:pt>
    <dgm:pt modelId="{00A039B1-BCDC-4D53-BED6-B4C885B780F0}" type="sibTrans" cxnId="{E29C19A2-A430-42DF-BD4B-63A09B738CC1}">
      <dgm:prSet/>
      <dgm:spPr/>
      <dgm:t>
        <a:bodyPr/>
        <a:lstStyle/>
        <a:p>
          <a:endParaRPr lang="es-ES"/>
        </a:p>
      </dgm:t>
    </dgm:pt>
    <dgm:pt modelId="{8DAD6068-B43E-4ADA-8644-D50BB6E159FF}" type="pres">
      <dgm:prSet presAssocID="{AAAA8F56-2FD8-4AFE-BF05-D4530936C643}" presName="linear" presStyleCnt="0">
        <dgm:presLayoutVars>
          <dgm:animLvl val="lvl"/>
          <dgm:resizeHandles val="exact"/>
        </dgm:presLayoutVars>
      </dgm:prSet>
      <dgm:spPr/>
    </dgm:pt>
    <dgm:pt modelId="{201DB244-80B4-4A59-AEE1-7B1ACC49996E}" type="pres">
      <dgm:prSet presAssocID="{B6C2DD1A-FD8F-45C6-86B4-565E58A79751}" presName="parentText" presStyleLbl="node1" presStyleIdx="0" presStyleCnt="2">
        <dgm:presLayoutVars>
          <dgm:chMax val="0"/>
          <dgm:bulletEnabled val="1"/>
        </dgm:presLayoutVars>
      </dgm:prSet>
      <dgm:spPr/>
    </dgm:pt>
    <dgm:pt modelId="{132D9E2C-2B63-4584-8B7E-6548148C156D}" type="pres">
      <dgm:prSet presAssocID="{B6C2DD1A-FD8F-45C6-86B4-565E58A79751}" presName="childText" presStyleLbl="revTx" presStyleIdx="0" presStyleCnt="2">
        <dgm:presLayoutVars>
          <dgm:bulletEnabled val="1"/>
        </dgm:presLayoutVars>
      </dgm:prSet>
      <dgm:spPr/>
    </dgm:pt>
    <dgm:pt modelId="{C8AB4952-03CC-45CF-A48F-C6D4249F6B6A}" type="pres">
      <dgm:prSet presAssocID="{12625709-A146-4347-8B9C-C44B907BFE5F}" presName="parentText" presStyleLbl="node1" presStyleIdx="1" presStyleCnt="2">
        <dgm:presLayoutVars>
          <dgm:chMax val="0"/>
          <dgm:bulletEnabled val="1"/>
        </dgm:presLayoutVars>
      </dgm:prSet>
      <dgm:spPr/>
    </dgm:pt>
    <dgm:pt modelId="{352FB088-289A-4C46-92E0-27AAB884A18B}" type="pres">
      <dgm:prSet presAssocID="{12625709-A146-4347-8B9C-C44B907BFE5F}" presName="childText" presStyleLbl="revTx" presStyleIdx="1" presStyleCnt="2">
        <dgm:presLayoutVars>
          <dgm:bulletEnabled val="1"/>
        </dgm:presLayoutVars>
      </dgm:prSet>
      <dgm:spPr/>
    </dgm:pt>
  </dgm:ptLst>
  <dgm:cxnLst>
    <dgm:cxn modelId="{4196B917-EFF2-4A3E-8B1B-B940333779D6}" type="presOf" srcId="{AAAA8F56-2FD8-4AFE-BF05-D4530936C643}" destId="{8DAD6068-B43E-4ADA-8644-D50BB6E159FF}" srcOrd="0" destOrd="0" presId="urn:microsoft.com/office/officeart/2005/8/layout/vList2"/>
    <dgm:cxn modelId="{C0D2F63A-8C67-4E59-AC55-A7220893F6BF}" srcId="{B6C2DD1A-FD8F-45C6-86B4-565E58A79751}" destId="{EC382BBE-B8E7-4846-A059-FE3C67DFFBDD}" srcOrd="1" destOrd="0" parTransId="{753D068C-4EC2-4D22-B75F-B24A7463BC62}" sibTransId="{CC48518D-2B10-4A38-8EFC-8EAD537BCE30}"/>
    <dgm:cxn modelId="{B2E5CC3B-6106-4F1F-8971-AF5E9495EE19}" srcId="{B6C2DD1A-FD8F-45C6-86B4-565E58A79751}" destId="{C2141D70-707B-4B4E-9704-C8957A5C6203}" srcOrd="2" destOrd="0" parTransId="{5C3ED5B6-E04B-4315-B058-3DAD552CC58E}" sibTransId="{F938C3DD-8B9D-49D7-B708-3078C658E192}"/>
    <dgm:cxn modelId="{F6E8036B-8374-4C87-8502-38C88AA3F467}" type="presOf" srcId="{12625709-A146-4347-8B9C-C44B907BFE5F}" destId="{C8AB4952-03CC-45CF-A48F-C6D4249F6B6A}" srcOrd="0" destOrd="0" presId="urn:microsoft.com/office/officeart/2005/8/layout/vList2"/>
    <dgm:cxn modelId="{79AF206C-E1C2-4EC7-BD0E-978218E02225}" type="presOf" srcId="{690C17E8-2289-4C22-9BB6-BA21FF7E9823}" destId="{352FB088-289A-4C46-92E0-27AAB884A18B}" srcOrd="0" destOrd="1" presId="urn:microsoft.com/office/officeart/2005/8/layout/vList2"/>
    <dgm:cxn modelId="{55DC816D-9D78-46A1-9C3F-628E19400B01}" type="presOf" srcId="{C2141D70-707B-4B4E-9704-C8957A5C6203}" destId="{132D9E2C-2B63-4584-8B7E-6548148C156D}" srcOrd="0" destOrd="2" presId="urn:microsoft.com/office/officeart/2005/8/layout/vList2"/>
    <dgm:cxn modelId="{688D315A-3EE6-414D-9B19-BFAC55E8A351}" srcId="{B6C2DD1A-FD8F-45C6-86B4-565E58A79751}" destId="{7F404C3A-5757-4F78-BB61-58B215484FA3}" srcOrd="0" destOrd="0" parTransId="{30BA8F60-A843-46EB-B770-DCF433C1500C}" sibTransId="{AFC61DC3-1BBA-43AD-87CB-97A12C1C5533}"/>
    <dgm:cxn modelId="{9777CA85-03E6-4D6A-B976-3C5A6913562C}" type="presOf" srcId="{B6C2DD1A-FD8F-45C6-86B4-565E58A79751}" destId="{201DB244-80B4-4A59-AEE1-7B1ACC49996E}" srcOrd="0" destOrd="0" presId="urn:microsoft.com/office/officeart/2005/8/layout/vList2"/>
    <dgm:cxn modelId="{E29C19A2-A430-42DF-BD4B-63A09B738CC1}" srcId="{12625709-A146-4347-8B9C-C44B907BFE5F}" destId="{690C17E8-2289-4C22-9BB6-BA21FF7E9823}" srcOrd="1" destOrd="0" parTransId="{AB423B15-C2EC-4E74-A1E2-24CC38831500}" sibTransId="{00A039B1-BCDC-4D53-BED6-B4C885B780F0}"/>
    <dgm:cxn modelId="{BEF272AB-051B-4029-AE93-3A2DB5B92537}" type="presOf" srcId="{089438A8-41C6-4459-92FA-47D2DA91DC68}" destId="{352FB088-289A-4C46-92E0-27AAB884A18B}" srcOrd="0" destOrd="0" presId="urn:microsoft.com/office/officeart/2005/8/layout/vList2"/>
    <dgm:cxn modelId="{0D272FB5-DA95-4E0E-AD00-19FA62315459}" srcId="{12625709-A146-4347-8B9C-C44B907BFE5F}" destId="{089438A8-41C6-4459-92FA-47D2DA91DC68}" srcOrd="0" destOrd="0" parTransId="{57F34C1B-8349-4AAA-8506-6FA72C3D7FC7}" sibTransId="{2BEE2265-7084-4496-8AA1-55C5470A884A}"/>
    <dgm:cxn modelId="{97E817BE-6B37-4391-97F5-4892E88B9B9E}" type="presOf" srcId="{7F404C3A-5757-4F78-BB61-58B215484FA3}" destId="{132D9E2C-2B63-4584-8B7E-6548148C156D}" srcOrd="0" destOrd="0" presId="urn:microsoft.com/office/officeart/2005/8/layout/vList2"/>
    <dgm:cxn modelId="{64FC32CB-2250-463C-A620-A9E37B5BB7A7}" type="presOf" srcId="{EC382BBE-B8E7-4846-A059-FE3C67DFFBDD}" destId="{132D9E2C-2B63-4584-8B7E-6548148C156D}" srcOrd="0" destOrd="1" presId="urn:microsoft.com/office/officeart/2005/8/layout/vList2"/>
    <dgm:cxn modelId="{F32BD5D4-1A56-4198-A9B1-6A022A5F13DA}" srcId="{AAAA8F56-2FD8-4AFE-BF05-D4530936C643}" destId="{12625709-A146-4347-8B9C-C44B907BFE5F}" srcOrd="1" destOrd="0" parTransId="{41875185-97AC-43D9-BE94-422BEB24DF33}" sibTransId="{D6BF377D-FA30-4629-B075-6E855FD86ADF}"/>
    <dgm:cxn modelId="{835BDAD6-216C-4AD7-870A-81B55F27AEB5}" srcId="{AAAA8F56-2FD8-4AFE-BF05-D4530936C643}" destId="{B6C2DD1A-FD8F-45C6-86B4-565E58A79751}" srcOrd="0" destOrd="0" parTransId="{E4A7E7BC-D7D3-4794-9B5F-D56853BCFCB3}" sibTransId="{DF0432BB-53D1-499C-84C6-23E40ACF6B5B}"/>
    <dgm:cxn modelId="{7A0BB25E-2D60-42CF-A6A8-AA8DA6AFD56E}" type="presParOf" srcId="{8DAD6068-B43E-4ADA-8644-D50BB6E159FF}" destId="{201DB244-80B4-4A59-AEE1-7B1ACC49996E}" srcOrd="0" destOrd="0" presId="urn:microsoft.com/office/officeart/2005/8/layout/vList2"/>
    <dgm:cxn modelId="{80C4E53E-14A7-4E3E-AEF8-C70E1144BF5F}" type="presParOf" srcId="{8DAD6068-B43E-4ADA-8644-D50BB6E159FF}" destId="{132D9E2C-2B63-4584-8B7E-6548148C156D}" srcOrd="1" destOrd="0" presId="urn:microsoft.com/office/officeart/2005/8/layout/vList2"/>
    <dgm:cxn modelId="{1386FD04-E796-4943-9A8F-22156A7E6F3F}" type="presParOf" srcId="{8DAD6068-B43E-4ADA-8644-D50BB6E159FF}" destId="{C8AB4952-03CC-45CF-A48F-C6D4249F6B6A}" srcOrd="2" destOrd="0" presId="urn:microsoft.com/office/officeart/2005/8/layout/vList2"/>
    <dgm:cxn modelId="{66281107-CB08-482B-A146-7C39CC58B8B9}" type="presParOf" srcId="{8DAD6068-B43E-4ADA-8644-D50BB6E159FF}" destId="{352FB088-289A-4C46-92E0-27AAB884A18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6B184D-B075-4449-9F46-15CEDB14C9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272D777-8239-4B65-85EE-1E3E2428486F}">
      <dgm:prSet phldrT="[Texto]"/>
      <dgm:spPr/>
      <dgm:t>
        <a:bodyPr/>
        <a:lstStyle/>
        <a:p>
          <a:r>
            <a:rPr lang="es-CO" b="0" i="0" dirty="0" err="1"/>
            <a:t>Acad</a:t>
          </a:r>
          <a:r>
            <a:rPr lang="es-CO" b="0" i="0" dirty="0"/>
            <a:t> </a:t>
          </a:r>
          <a:r>
            <a:rPr lang="es-CO" b="0" i="0" dirty="0" err="1"/>
            <a:t>Emerg</a:t>
          </a:r>
          <a:r>
            <a:rPr lang="es-CO" b="0" i="0" dirty="0"/>
            <a:t> </a:t>
          </a:r>
          <a:r>
            <a:rPr lang="es-CO" b="0" i="0" dirty="0" err="1"/>
            <a:t>Med</a:t>
          </a:r>
          <a:r>
            <a:rPr lang="es-CO" b="0" i="0" dirty="0"/>
            <a:t>. 2004;11(7):744.</a:t>
          </a:r>
          <a:endParaRPr lang="es-ES" dirty="0"/>
        </a:p>
      </dgm:t>
    </dgm:pt>
    <dgm:pt modelId="{3339026A-A448-434A-B80B-8741A58E29A2}" type="parTrans" cxnId="{CBDB4624-47BC-4ADF-8CA7-7E8920F41F10}">
      <dgm:prSet/>
      <dgm:spPr/>
      <dgm:t>
        <a:bodyPr/>
        <a:lstStyle/>
        <a:p>
          <a:endParaRPr lang="es-ES"/>
        </a:p>
      </dgm:t>
    </dgm:pt>
    <dgm:pt modelId="{19D4E16C-23D3-49FE-A5A4-D7728C2B04A1}" type="sibTrans" cxnId="{CBDB4624-47BC-4ADF-8CA7-7E8920F41F10}">
      <dgm:prSet/>
      <dgm:spPr/>
      <dgm:t>
        <a:bodyPr/>
        <a:lstStyle/>
        <a:p>
          <a:endParaRPr lang="es-ES"/>
        </a:p>
      </dgm:t>
    </dgm:pt>
    <dgm:pt modelId="{117B311F-EB30-456C-9DDE-7B9D3DDA9746}">
      <dgm:prSet phldrT="[Texto]"/>
      <dgm:spPr/>
      <dgm:t>
        <a:bodyPr/>
        <a:lstStyle/>
        <a:p>
          <a:r>
            <a:rPr lang="es-ES" dirty="0"/>
            <a:t>Doble ciego</a:t>
          </a:r>
        </a:p>
      </dgm:t>
    </dgm:pt>
    <dgm:pt modelId="{705CF033-35C3-44CA-A59D-C4AEDB741A34}" type="parTrans" cxnId="{59001E01-3671-4EA0-8D1F-CFF5D5C6DDFA}">
      <dgm:prSet/>
      <dgm:spPr/>
      <dgm:t>
        <a:bodyPr/>
        <a:lstStyle/>
        <a:p>
          <a:endParaRPr lang="es-ES"/>
        </a:p>
      </dgm:t>
    </dgm:pt>
    <dgm:pt modelId="{C09A52D3-C73E-4FF8-BA42-F6B94ECC7C99}" type="sibTrans" cxnId="{59001E01-3671-4EA0-8D1F-CFF5D5C6DDFA}">
      <dgm:prSet/>
      <dgm:spPr/>
      <dgm:t>
        <a:bodyPr/>
        <a:lstStyle/>
        <a:p>
          <a:endParaRPr lang="es-ES"/>
        </a:p>
      </dgm:t>
    </dgm:pt>
    <dgm:pt modelId="{759E6B2D-CB80-4A9C-BF94-4B32CD1A5A61}">
      <dgm:prSet phldrT="[Texto]"/>
      <dgm:spPr/>
      <dgm:t>
        <a:bodyPr/>
        <a:lstStyle/>
        <a:p>
          <a:r>
            <a:rPr lang="es-ES" dirty="0"/>
            <a:t>No diferencias hemodinámicas o de la función respiratoria</a:t>
          </a:r>
        </a:p>
      </dgm:t>
    </dgm:pt>
    <dgm:pt modelId="{E064C8EC-0E86-4700-B804-A1791977A465}" type="parTrans" cxnId="{56B6FCBD-8121-440D-B3F0-FC8FD86942AC}">
      <dgm:prSet/>
      <dgm:spPr/>
      <dgm:t>
        <a:bodyPr/>
        <a:lstStyle/>
        <a:p>
          <a:endParaRPr lang="es-ES"/>
        </a:p>
      </dgm:t>
    </dgm:pt>
    <dgm:pt modelId="{232DC7E0-A146-4FDC-B07A-FE9995B9BB27}" type="sibTrans" cxnId="{56B6FCBD-8121-440D-B3F0-FC8FD86942AC}">
      <dgm:prSet/>
      <dgm:spPr/>
      <dgm:t>
        <a:bodyPr/>
        <a:lstStyle/>
        <a:p>
          <a:endParaRPr lang="es-ES"/>
        </a:p>
      </dgm:t>
    </dgm:pt>
    <dgm:pt modelId="{886BD393-CC15-4850-9310-1D43D1FEF501}">
      <dgm:prSet phldrT="[Texto]"/>
      <dgm:spPr/>
      <dgm:t>
        <a:bodyPr/>
        <a:lstStyle/>
        <a:p>
          <a:r>
            <a:rPr lang="es-ES" dirty="0"/>
            <a:t>112 pacientes</a:t>
          </a:r>
        </a:p>
      </dgm:t>
    </dgm:pt>
    <dgm:pt modelId="{1511FB11-D5AF-48BE-B189-8BE03497A44E}" type="parTrans" cxnId="{65DCBADA-4F5F-42A4-A180-6CA0007DDD15}">
      <dgm:prSet/>
      <dgm:spPr/>
      <dgm:t>
        <a:bodyPr/>
        <a:lstStyle/>
        <a:p>
          <a:endParaRPr lang="es-ES"/>
        </a:p>
      </dgm:t>
    </dgm:pt>
    <dgm:pt modelId="{73707520-CEC6-42E5-9285-413187909470}" type="sibTrans" cxnId="{65DCBADA-4F5F-42A4-A180-6CA0007DDD15}">
      <dgm:prSet/>
      <dgm:spPr/>
      <dgm:t>
        <a:bodyPr/>
        <a:lstStyle/>
        <a:p>
          <a:endParaRPr lang="es-ES"/>
        </a:p>
      </dgm:t>
    </dgm:pt>
    <dgm:pt modelId="{C891AC60-4B9C-4C32-85A9-A22A19B94A7D}">
      <dgm:prSet phldrT="[Texto]"/>
      <dgm:spPr/>
      <dgm:t>
        <a:bodyPr/>
        <a:lstStyle/>
        <a:p>
          <a:r>
            <a:rPr lang="es-ES" dirty="0"/>
            <a:t>Midazolam 5mg sedación mas rápida que Lorazepam 2mg o haloperidol 5mg</a:t>
          </a:r>
        </a:p>
      </dgm:t>
    </dgm:pt>
    <dgm:pt modelId="{119740BA-7CDE-4B33-BC84-985B38E2EA76}" type="parTrans" cxnId="{428075BA-50F1-4279-8780-0895DA9DC517}">
      <dgm:prSet/>
      <dgm:spPr/>
      <dgm:t>
        <a:bodyPr/>
        <a:lstStyle/>
        <a:p>
          <a:endParaRPr lang="es-ES"/>
        </a:p>
      </dgm:t>
    </dgm:pt>
    <dgm:pt modelId="{DFFEF2C1-D170-47E6-A205-192C082258F6}" type="sibTrans" cxnId="{428075BA-50F1-4279-8780-0895DA9DC517}">
      <dgm:prSet/>
      <dgm:spPr/>
      <dgm:t>
        <a:bodyPr/>
        <a:lstStyle/>
        <a:p>
          <a:endParaRPr lang="es-ES"/>
        </a:p>
      </dgm:t>
    </dgm:pt>
    <dgm:pt modelId="{0F8BA050-BF00-487F-817F-9C970FA19B4D}" type="pres">
      <dgm:prSet presAssocID="{776B184D-B075-4449-9F46-15CEDB14C981}" presName="linear" presStyleCnt="0">
        <dgm:presLayoutVars>
          <dgm:animLvl val="lvl"/>
          <dgm:resizeHandles val="exact"/>
        </dgm:presLayoutVars>
      </dgm:prSet>
      <dgm:spPr/>
    </dgm:pt>
    <dgm:pt modelId="{394CD52A-3FD1-47F8-BFEF-30DB19A34E5C}" type="pres">
      <dgm:prSet presAssocID="{C272D777-8239-4B65-85EE-1E3E2428486F}" presName="parentText" presStyleLbl="node1" presStyleIdx="0" presStyleCnt="1">
        <dgm:presLayoutVars>
          <dgm:chMax val="0"/>
          <dgm:bulletEnabled val="1"/>
        </dgm:presLayoutVars>
      </dgm:prSet>
      <dgm:spPr/>
    </dgm:pt>
    <dgm:pt modelId="{1CDB9261-339F-42D4-A669-9C8BDF5C3EBE}" type="pres">
      <dgm:prSet presAssocID="{C272D777-8239-4B65-85EE-1E3E2428486F}" presName="childText" presStyleLbl="revTx" presStyleIdx="0" presStyleCnt="1">
        <dgm:presLayoutVars>
          <dgm:bulletEnabled val="1"/>
        </dgm:presLayoutVars>
      </dgm:prSet>
      <dgm:spPr/>
    </dgm:pt>
  </dgm:ptLst>
  <dgm:cxnLst>
    <dgm:cxn modelId="{59001E01-3671-4EA0-8D1F-CFF5D5C6DDFA}" srcId="{C272D777-8239-4B65-85EE-1E3E2428486F}" destId="{117B311F-EB30-456C-9DDE-7B9D3DDA9746}" srcOrd="0" destOrd="0" parTransId="{705CF033-35C3-44CA-A59D-C4AEDB741A34}" sibTransId="{C09A52D3-C73E-4FF8-BA42-F6B94ECC7C99}"/>
    <dgm:cxn modelId="{CBDB4624-47BC-4ADF-8CA7-7E8920F41F10}" srcId="{776B184D-B075-4449-9F46-15CEDB14C981}" destId="{C272D777-8239-4B65-85EE-1E3E2428486F}" srcOrd="0" destOrd="0" parTransId="{3339026A-A448-434A-B80B-8741A58E29A2}" sibTransId="{19D4E16C-23D3-49FE-A5A4-D7728C2B04A1}"/>
    <dgm:cxn modelId="{F9CEE92B-D98D-4A99-89B5-18A6EB449E39}" type="presOf" srcId="{759E6B2D-CB80-4A9C-BF94-4B32CD1A5A61}" destId="{1CDB9261-339F-42D4-A669-9C8BDF5C3EBE}" srcOrd="0" destOrd="3" presId="urn:microsoft.com/office/officeart/2005/8/layout/vList2"/>
    <dgm:cxn modelId="{AC2CB664-4E4E-4460-B777-5624D7EFD123}" type="presOf" srcId="{C272D777-8239-4B65-85EE-1E3E2428486F}" destId="{394CD52A-3FD1-47F8-BFEF-30DB19A34E5C}" srcOrd="0" destOrd="0" presId="urn:microsoft.com/office/officeart/2005/8/layout/vList2"/>
    <dgm:cxn modelId="{D1E06980-764D-4783-AD91-738F44A2D3ED}" type="presOf" srcId="{117B311F-EB30-456C-9DDE-7B9D3DDA9746}" destId="{1CDB9261-339F-42D4-A669-9C8BDF5C3EBE}" srcOrd="0" destOrd="0" presId="urn:microsoft.com/office/officeart/2005/8/layout/vList2"/>
    <dgm:cxn modelId="{97C92789-BE76-4411-8361-9FF5ABF40ABC}" type="presOf" srcId="{C891AC60-4B9C-4C32-85A9-A22A19B94A7D}" destId="{1CDB9261-339F-42D4-A669-9C8BDF5C3EBE}" srcOrd="0" destOrd="2" presId="urn:microsoft.com/office/officeart/2005/8/layout/vList2"/>
    <dgm:cxn modelId="{481AED8F-157B-491D-BAC0-9DE80F33D66F}" type="presOf" srcId="{776B184D-B075-4449-9F46-15CEDB14C981}" destId="{0F8BA050-BF00-487F-817F-9C970FA19B4D}" srcOrd="0" destOrd="0" presId="urn:microsoft.com/office/officeart/2005/8/layout/vList2"/>
    <dgm:cxn modelId="{428075BA-50F1-4279-8780-0895DA9DC517}" srcId="{C272D777-8239-4B65-85EE-1E3E2428486F}" destId="{C891AC60-4B9C-4C32-85A9-A22A19B94A7D}" srcOrd="2" destOrd="0" parTransId="{119740BA-7CDE-4B33-BC84-985B38E2EA76}" sibTransId="{DFFEF2C1-D170-47E6-A205-192C082258F6}"/>
    <dgm:cxn modelId="{56B6FCBD-8121-440D-B3F0-FC8FD86942AC}" srcId="{C272D777-8239-4B65-85EE-1E3E2428486F}" destId="{759E6B2D-CB80-4A9C-BF94-4B32CD1A5A61}" srcOrd="3" destOrd="0" parTransId="{E064C8EC-0E86-4700-B804-A1791977A465}" sibTransId="{232DC7E0-A146-4FDC-B07A-FE9995B9BB27}"/>
    <dgm:cxn modelId="{65DCBADA-4F5F-42A4-A180-6CA0007DDD15}" srcId="{C272D777-8239-4B65-85EE-1E3E2428486F}" destId="{886BD393-CC15-4850-9310-1D43D1FEF501}" srcOrd="1" destOrd="0" parTransId="{1511FB11-D5AF-48BE-B189-8BE03497A44E}" sibTransId="{73707520-CEC6-42E5-9285-413187909470}"/>
    <dgm:cxn modelId="{B0B5E2EE-13C3-420F-88A7-370352AA0DCF}" type="presOf" srcId="{886BD393-CC15-4850-9310-1D43D1FEF501}" destId="{1CDB9261-339F-42D4-A669-9C8BDF5C3EBE}" srcOrd="0" destOrd="1" presId="urn:microsoft.com/office/officeart/2005/8/layout/vList2"/>
    <dgm:cxn modelId="{D81CF907-FF7A-4954-8B91-86024BDB678F}" type="presParOf" srcId="{0F8BA050-BF00-487F-817F-9C970FA19B4D}" destId="{394CD52A-3FD1-47F8-BFEF-30DB19A34E5C}" srcOrd="0" destOrd="0" presId="urn:microsoft.com/office/officeart/2005/8/layout/vList2"/>
    <dgm:cxn modelId="{8C625DE5-A026-465A-9FF3-2CB8B0727776}" type="presParOf" srcId="{0F8BA050-BF00-487F-817F-9C970FA19B4D}" destId="{1CDB9261-339F-42D4-A669-9C8BDF5C3EB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6B184D-B075-4449-9F46-15CEDB14C9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272D777-8239-4B65-85EE-1E3E2428486F}">
      <dgm:prSet phldrT="[Texto]"/>
      <dgm:spPr/>
      <dgm:t>
        <a:bodyPr/>
        <a:lstStyle/>
        <a:p>
          <a:r>
            <a:rPr lang="es-CO" b="0" i="0" dirty="0"/>
            <a:t>BMJ. 2003;327(7417):708.</a:t>
          </a:r>
          <a:endParaRPr lang="es-ES" dirty="0"/>
        </a:p>
      </dgm:t>
    </dgm:pt>
    <dgm:pt modelId="{3339026A-A448-434A-B80B-8741A58E29A2}" type="parTrans" cxnId="{CBDB4624-47BC-4ADF-8CA7-7E8920F41F10}">
      <dgm:prSet/>
      <dgm:spPr/>
      <dgm:t>
        <a:bodyPr/>
        <a:lstStyle/>
        <a:p>
          <a:endParaRPr lang="es-ES"/>
        </a:p>
      </dgm:t>
    </dgm:pt>
    <dgm:pt modelId="{19D4E16C-23D3-49FE-A5A4-D7728C2B04A1}" type="sibTrans" cxnId="{CBDB4624-47BC-4ADF-8CA7-7E8920F41F10}">
      <dgm:prSet/>
      <dgm:spPr/>
      <dgm:t>
        <a:bodyPr/>
        <a:lstStyle/>
        <a:p>
          <a:endParaRPr lang="es-ES"/>
        </a:p>
      </dgm:t>
    </dgm:pt>
    <dgm:pt modelId="{117B311F-EB30-456C-9DDE-7B9D3DDA9746}">
      <dgm:prSet phldrT="[Texto]"/>
      <dgm:spPr/>
      <dgm:t>
        <a:bodyPr/>
        <a:lstStyle/>
        <a:p>
          <a:r>
            <a:rPr lang="es-ES" dirty="0"/>
            <a:t>Aleatorizado, no ciego</a:t>
          </a:r>
        </a:p>
      </dgm:t>
    </dgm:pt>
    <dgm:pt modelId="{705CF033-35C3-44CA-A59D-C4AEDB741A34}" type="parTrans" cxnId="{59001E01-3671-4EA0-8D1F-CFF5D5C6DDFA}">
      <dgm:prSet/>
      <dgm:spPr/>
      <dgm:t>
        <a:bodyPr/>
        <a:lstStyle/>
        <a:p>
          <a:endParaRPr lang="es-ES"/>
        </a:p>
      </dgm:t>
    </dgm:pt>
    <dgm:pt modelId="{C09A52D3-C73E-4FF8-BA42-F6B94ECC7C99}" type="sibTrans" cxnId="{59001E01-3671-4EA0-8D1F-CFF5D5C6DDFA}">
      <dgm:prSet/>
      <dgm:spPr/>
      <dgm:t>
        <a:bodyPr/>
        <a:lstStyle/>
        <a:p>
          <a:endParaRPr lang="es-ES"/>
        </a:p>
      </dgm:t>
    </dgm:pt>
    <dgm:pt modelId="{879C5AE6-6F2E-4C48-B319-5F42CAA120BE}">
      <dgm:prSet phldrT="[Texto]"/>
      <dgm:spPr/>
      <dgm:t>
        <a:bodyPr/>
        <a:lstStyle/>
        <a:p>
          <a:r>
            <a:rPr lang="es-ES" dirty="0"/>
            <a:t>301 pacientes</a:t>
          </a:r>
        </a:p>
      </dgm:t>
    </dgm:pt>
    <dgm:pt modelId="{323EE941-80AB-485E-A6F6-A8486A255D20}" type="parTrans" cxnId="{7F245E5D-9EDC-46D0-BE77-87FC8508AEFA}">
      <dgm:prSet/>
      <dgm:spPr/>
      <dgm:t>
        <a:bodyPr/>
        <a:lstStyle/>
        <a:p>
          <a:endParaRPr lang="es-ES"/>
        </a:p>
      </dgm:t>
    </dgm:pt>
    <dgm:pt modelId="{2F924D66-E382-4551-9A93-AACBD6AE47E9}" type="sibTrans" cxnId="{7F245E5D-9EDC-46D0-BE77-87FC8508AEFA}">
      <dgm:prSet/>
      <dgm:spPr/>
      <dgm:t>
        <a:bodyPr/>
        <a:lstStyle/>
        <a:p>
          <a:endParaRPr lang="es-ES"/>
        </a:p>
      </dgm:t>
    </dgm:pt>
    <dgm:pt modelId="{2A0D07E6-3D6E-450D-B9E8-32AA3C116E39}">
      <dgm:prSet phldrT="[Texto]"/>
      <dgm:spPr/>
      <dgm:t>
        <a:bodyPr/>
        <a:lstStyle/>
        <a:p>
          <a:r>
            <a:rPr lang="es-ES" dirty="0"/>
            <a:t>Midazolam mas rápido que haloperidol + </a:t>
          </a:r>
          <a:r>
            <a:rPr lang="es-ES" dirty="0" err="1"/>
            <a:t>prometazina</a:t>
          </a:r>
          <a:endParaRPr lang="es-ES" dirty="0"/>
        </a:p>
      </dgm:t>
    </dgm:pt>
    <dgm:pt modelId="{6862D104-CC88-4F0D-BFB7-952ADF68C9B6}" type="parTrans" cxnId="{BAF7504C-5903-4183-8B6D-6CB159E2B5DF}">
      <dgm:prSet/>
      <dgm:spPr/>
      <dgm:t>
        <a:bodyPr/>
        <a:lstStyle/>
        <a:p>
          <a:endParaRPr lang="es-ES"/>
        </a:p>
      </dgm:t>
    </dgm:pt>
    <dgm:pt modelId="{D37E7A06-619E-4382-B26C-185709228360}" type="sibTrans" cxnId="{BAF7504C-5903-4183-8B6D-6CB159E2B5DF}">
      <dgm:prSet/>
      <dgm:spPr/>
      <dgm:t>
        <a:bodyPr/>
        <a:lstStyle/>
        <a:p>
          <a:endParaRPr lang="es-ES"/>
        </a:p>
      </dgm:t>
    </dgm:pt>
    <dgm:pt modelId="{0F8BA050-BF00-487F-817F-9C970FA19B4D}" type="pres">
      <dgm:prSet presAssocID="{776B184D-B075-4449-9F46-15CEDB14C981}" presName="linear" presStyleCnt="0">
        <dgm:presLayoutVars>
          <dgm:animLvl val="lvl"/>
          <dgm:resizeHandles val="exact"/>
        </dgm:presLayoutVars>
      </dgm:prSet>
      <dgm:spPr/>
    </dgm:pt>
    <dgm:pt modelId="{394CD52A-3FD1-47F8-BFEF-30DB19A34E5C}" type="pres">
      <dgm:prSet presAssocID="{C272D777-8239-4B65-85EE-1E3E2428486F}" presName="parentText" presStyleLbl="node1" presStyleIdx="0" presStyleCnt="1">
        <dgm:presLayoutVars>
          <dgm:chMax val="0"/>
          <dgm:bulletEnabled val="1"/>
        </dgm:presLayoutVars>
      </dgm:prSet>
      <dgm:spPr/>
    </dgm:pt>
    <dgm:pt modelId="{1CDB9261-339F-42D4-A669-9C8BDF5C3EBE}" type="pres">
      <dgm:prSet presAssocID="{C272D777-8239-4B65-85EE-1E3E2428486F}" presName="childText" presStyleLbl="revTx" presStyleIdx="0" presStyleCnt="1">
        <dgm:presLayoutVars>
          <dgm:bulletEnabled val="1"/>
        </dgm:presLayoutVars>
      </dgm:prSet>
      <dgm:spPr/>
    </dgm:pt>
  </dgm:ptLst>
  <dgm:cxnLst>
    <dgm:cxn modelId="{59001E01-3671-4EA0-8D1F-CFF5D5C6DDFA}" srcId="{C272D777-8239-4B65-85EE-1E3E2428486F}" destId="{117B311F-EB30-456C-9DDE-7B9D3DDA9746}" srcOrd="0" destOrd="0" parTransId="{705CF033-35C3-44CA-A59D-C4AEDB741A34}" sibTransId="{C09A52D3-C73E-4FF8-BA42-F6B94ECC7C99}"/>
    <dgm:cxn modelId="{CBDB4624-47BC-4ADF-8CA7-7E8920F41F10}" srcId="{776B184D-B075-4449-9F46-15CEDB14C981}" destId="{C272D777-8239-4B65-85EE-1E3E2428486F}" srcOrd="0" destOrd="0" parTransId="{3339026A-A448-434A-B80B-8741A58E29A2}" sibTransId="{19D4E16C-23D3-49FE-A5A4-D7728C2B04A1}"/>
    <dgm:cxn modelId="{7F245E5D-9EDC-46D0-BE77-87FC8508AEFA}" srcId="{C272D777-8239-4B65-85EE-1E3E2428486F}" destId="{879C5AE6-6F2E-4C48-B319-5F42CAA120BE}" srcOrd="1" destOrd="0" parTransId="{323EE941-80AB-485E-A6F6-A8486A255D20}" sibTransId="{2F924D66-E382-4551-9A93-AACBD6AE47E9}"/>
    <dgm:cxn modelId="{AC2CB664-4E4E-4460-B777-5624D7EFD123}" type="presOf" srcId="{C272D777-8239-4B65-85EE-1E3E2428486F}" destId="{394CD52A-3FD1-47F8-BFEF-30DB19A34E5C}" srcOrd="0" destOrd="0" presId="urn:microsoft.com/office/officeart/2005/8/layout/vList2"/>
    <dgm:cxn modelId="{BAF7504C-5903-4183-8B6D-6CB159E2B5DF}" srcId="{C272D777-8239-4B65-85EE-1E3E2428486F}" destId="{2A0D07E6-3D6E-450D-B9E8-32AA3C116E39}" srcOrd="2" destOrd="0" parTransId="{6862D104-CC88-4F0D-BFB7-952ADF68C9B6}" sibTransId="{D37E7A06-619E-4382-B26C-185709228360}"/>
    <dgm:cxn modelId="{D1E06980-764D-4783-AD91-738F44A2D3ED}" type="presOf" srcId="{117B311F-EB30-456C-9DDE-7B9D3DDA9746}" destId="{1CDB9261-339F-42D4-A669-9C8BDF5C3EBE}" srcOrd="0" destOrd="0" presId="urn:microsoft.com/office/officeart/2005/8/layout/vList2"/>
    <dgm:cxn modelId="{AF51808D-C034-472D-9C4D-7DBB43DECBB1}" type="presOf" srcId="{2A0D07E6-3D6E-450D-B9E8-32AA3C116E39}" destId="{1CDB9261-339F-42D4-A669-9C8BDF5C3EBE}" srcOrd="0" destOrd="2" presId="urn:microsoft.com/office/officeart/2005/8/layout/vList2"/>
    <dgm:cxn modelId="{481AED8F-157B-491D-BAC0-9DE80F33D66F}" type="presOf" srcId="{776B184D-B075-4449-9F46-15CEDB14C981}" destId="{0F8BA050-BF00-487F-817F-9C970FA19B4D}" srcOrd="0" destOrd="0" presId="urn:microsoft.com/office/officeart/2005/8/layout/vList2"/>
    <dgm:cxn modelId="{B4CD08A2-F9B3-4078-B99B-F818FA46CB4E}" type="presOf" srcId="{879C5AE6-6F2E-4C48-B319-5F42CAA120BE}" destId="{1CDB9261-339F-42D4-A669-9C8BDF5C3EBE}" srcOrd="0" destOrd="1" presId="urn:microsoft.com/office/officeart/2005/8/layout/vList2"/>
    <dgm:cxn modelId="{D81CF907-FF7A-4954-8B91-86024BDB678F}" type="presParOf" srcId="{0F8BA050-BF00-487F-817F-9C970FA19B4D}" destId="{394CD52A-3FD1-47F8-BFEF-30DB19A34E5C}" srcOrd="0" destOrd="0" presId="urn:microsoft.com/office/officeart/2005/8/layout/vList2"/>
    <dgm:cxn modelId="{8C625DE5-A026-465A-9FF3-2CB8B0727776}" type="presParOf" srcId="{0F8BA050-BF00-487F-817F-9C970FA19B4D}" destId="{1CDB9261-339F-42D4-A669-9C8BDF5C3EB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6B184D-B075-4449-9F46-15CEDB14C9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272D777-8239-4B65-85EE-1E3E2428486F}">
      <dgm:prSet phldrT="[Texto]"/>
      <dgm:spPr/>
      <dgm:t>
        <a:bodyPr/>
        <a:lstStyle/>
        <a:p>
          <a:r>
            <a:rPr lang="pl-PL" b="0" i="0" dirty="0"/>
            <a:t>J Clin Psychiatry. 1991;52(4):177. </a:t>
          </a:r>
          <a:endParaRPr lang="es-ES" dirty="0"/>
        </a:p>
      </dgm:t>
    </dgm:pt>
    <dgm:pt modelId="{3339026A-A448-434A-B80B-8741A58E29A2}" type="parTrans" cxnId="{CBDB4624-47BC-4ADF-8CA7-7E8920F41F10}">
      <dgm:prSet/>
      <dgm:spPr/>
      <dgm:t>
        <a:bodyPr/>
        <a:lstStyle/>
        <a:p>
          <a:endParaRPr lang="es-ES"/>
        </a:p>
      </dgm:t>
    </dgm:pt>
    <dgm:pt modelId="{19D4E16C-23D3-49FE-A5A4-D7728C2B04A1}" type="sibTrans" cxnId="{CBDB4624-47BC-4ADF-8CA7-7E8920F41F10}">
      <dgm:prSet/>
      <dgm:spPr/>
      <dgm:t>
        <a:bodyPr/>
        <a:lstStyle/>
        <a:p>
          <a:endParaRPr lang="es-ES"/>
        </a:p>
      </dgm:t>
    </dgm:pt>
    <dgm:pt modelId="{117B311F-EB30-456C-9DDE-7B9D3DDA9746}">
      <dgm:prSet phldrT="[Texto]" custT="1"/>
      <dgm:spPr/>
      <dgm:t>
        <a:bodyPr/>
        <a:lstStyle/>
        <a:p>
          <a:r>
            <a:rPr lang="es-ES" sz="3600" dirty="0"/>
            <a:t>Aleatorizado, doble ciego</a:t>
          </a:r>
        </a:p>
      </dgm:t>
    </dgm:pt>
    <dgm:pt modelId="{705CF033-35C3-44CA-A59D-C4AEDB741A34}" type="parTrans" cxnId="{59001E01-3671-4EA0-8D1F-CFF5D5C6DDFA}">
      <dgm:prSet/>
      <dgm:spPr/>
      <dgm:t>
        <a:bodyPr/>
        <a:lstStyle/>
        <a:p>
          <a:endParaRPr lang="es-ES"/>
        </a:p>
      </dgm:t>
    </dgm:pt>
    <dgm:pt modelId="{C09A52D3-C73E-4FF8-BA42-F6B94ECC7C99}" type="sibTrans" cxnId="{59001E01-3671-4EA0-8D1F-CFF5D5C6DDFA}">
      <dgm:prSet/>
      <dgm:spPr/>
      <dgm:t>
        <a:bodyPr/>
        <a:lstStyle/>
        <a:p>
          <a:endParaRPr lang="es-ES"/>
        </a:p>
      </dgm:t>
    </dgm:pt>
    <dgm:pt modelId="{0B87F04F-EFA0-45B5-A2F2-B6F17B308CCB}">
      <dgm:prSet phldrT="[Texto]" custT="1"/>
      <dgm:spPr/>
      <dgm:t>
        <a:bodyPr/>
        <a:lstStyle/>
        <a:p>
          <a:r>
            <a:rPr lang="es-ES" sz="3600" dirty="0"/>
            <a:t>Lorazepam tan eficaz como haloperidol para reducir agresión</a:t>
          </a:r>
        </a:p>
      </dgm:t>
    </dgm:pt>
    <dgm:pt modelId="{214BF6CD-38AC-41B9-9EAF-A6295AB45C14}" type="parTrans" cxnId="{C8DB0A45-687D-4403-A65C-D00BBBEB6B6D}">
      <dgm:prSet/>
      <dgm:spPr/>
      <dgm:t>
        <a:bodyPr/>
        <a:lstStyle/>
        <a:p>
          <a:endParaRPr lang="es-ES"/>
        </a:p>
      </dgm:t>
    </dgm:pt>
    <dgm:pt modelId="{53FA60BE-A89B-400F-9DF3-B435F8FF74E5}" type="sibTrans" cxnId="{C8DB0A45-687D-4403-A65C-D00BBBEB6B6D}">
      <dgm:prSet/>
      <dgm:spPr/>
      <dgm:t>
        <a:bodyPr/>
        <a:lstStyle/>
        <a:p>
          <a:endParaRPr lang="es-ES"/>
        </a:p>
      </dgm:t>
    </dgm:pt>
    <dgm:pt modelId="{0F8BA050-BF00-487F-817F-9C970FA19B4D}" type="pres">
      <dgm:prSet presAssocID="{776B184D-B075-4449-9F46-15CEDB14C981}" presName="linear" presStyleCnt="0">
        <dgm:presLayoutVars>
          <dgm:animLvl val="lvl"/>
          <dgm:resizeHandles val="exact"/>
        </dgm:presLayoutVars>
      </dgm:prSet>
      <dgm:spPr/>
    </dgm:pt>
    <dgm:pt modelId="{394CD52A-3FD1-47F8-BFEF-30DB19A34E5C}" type="pres">
      <dgm:prSet presAssocID="{C272D777-8239-4B65-85EE-1E3E2428486F}" presName="parentText" presStyleLbl="node1" presStyleIdx="0" presStyleCnt="1" custScaleY="53659">
        <dgm:presLayoutVars>
          <dgm:chMax val="0"/>
          <dgm:bulletEnabled val="1"/>
        </dgm:presLayoutVars>
      </dgm:prSet>
      <dgm:spPr/>
    </dgm:pt>
    <dgm:pt modelId="{1CDB9261-339F-42D4-A669-9C8BDF5C3EBE}" type="pres">
      <dgm:prSet presAssocID="{C272D777-8239-4B65-85EE-1E3E2428486F}" presName="childText" presStyleLbl="revTx" presStyleIdx="0" presStyleCnt="1">
        <dgm:presLayoutVars>
          <dgm:bulletEnabled val="1"/>
        </dgm:presLayoutVars>
      </dgm:prSet>
      <dgm:spPr/>
    </dgm:pt>
  </dgm:ptLst>
  <dgm:cxnLst>
    <dgm:cxn modelId="{59001E01-3671-4EA0-8D1F-CFF5D5C6DDFA}" srcId="{C272D777-8239-4B65-85EE-1E3E2428486F}" destId="{117B311F-EB30-456C-9DDE-7B9D3DDA9746}" srcOrd="0" destOrd="0" parTransId="{705CF033-35C3-44CA-A59D-C4AEDB741A34}" sibTransId="{C09A52D3-C73E-4FF8-BA42-F6B94ECC7C99}"/>
    <dgm:cxn modelId="{2CE6EE06-67FB-417C-8C93-30D4EB98D4DC}" type="presOf" srcId="{0B87F04F-EFA0-45B5-A2F2-B6F17B308CCB}" destId="{1CDB9261-339F-42D4-A669-9C8BDF5C3EBE}" srcOrd="0" destOrd="1" presId="urn:microsoft.com/office/officeart/2005/8/layout/vList2"/>
    <dgm:cxn modelId="{CBDB4624-47BC-4ADF-8CA7-7E8920F41F10}" srcId="{776B184D-B075-4449-9F46-15CEDB14C981}" destId="{C272D777-8239-4B65-85EE-1E3E2428486F}" srcOrd="0" destOrd="0" parTransId="{3339026A-A448-434A-B80B-8741A58E29A2}" sibTransId="{19D4E16C-23D3-49FE-A5A4-D7728C2B04A1}"/>
    <dgm:cxn modelId="{AC2CB664-4E4E-4460-B777-5624D7EFD123}" type="presOf" srcId="{C272D777-8239-4B65-85EE-1E3E2428486F}" destId="{394CD52A-3FD1-47F8-BFEF-30DB19A34E5C}" srcOrd="0" destOrd="0" presId="urn:microsoft.com/office/officeart/2005/8/layout/vList2"/>
    <dgm:cxn modelId="{C8DB0A45-687D-4403-A65C-D00BBBEB6B6D}" srcId="{C272D777-8239-4B65-85EE-1E3E2428486F}" destId="{0B87F04F-EFA0-45B5-A2F2-B6F17B308CCB}" srcOrd="1" destOrd="0" parTransId="{214BF6CD-38AC-41B9-9EAF-A6295AB45C14}" sibTransId="{53FA60BE-A89B-400F-9DF3-B435F8FF74E5}"/>
    <dgm:cxn modelId="{D1E06980-764D-4783-AD91-738F44A2D3ED}" type="presOf" srcId="{117B311F-EB30-456C-9DDE-7B9D3DDA9746}" destId="{1CDB9261-339F-42D4-A669-9C8BDF5C3EBE}" srcOrd="0" destOrd="0" presId="urn:microsoft.com/office/officeart/2005/8/layout/vList2"/>
    <dgm:cxn modelId="{481AED8F-157B-491D-BAC0-9DE80F33D66F}" type="presOf" srcId="{776B184D-B075-4449-9F46-15CEDB14C981}" destId="{0F8BA050-BF00-487F-817F-9C970FA19B4D}" srcOrd="0" destOrd="0" presId="urn:microsoft.com/office/officeart/2005/8/layout/vList2"/>
    <dgm:cxn modelId="{D81CF907-FF7A-4954-8B91-86024BDB678F}" type="presParOf" srcId="{0F8BA050-BF00-487F-817F-9C970FA19B4D}" destId="{394CD52A-3FD1-47F8-BFEF-30DB19A34E5C}" srcOrd="0" destOrd="0" presId="urn:microsoft.com/office/officeart/2005/8/layout/vList2"/>
    <dgm:cxn modelId="{8C625DE5-A026-465A-9FF3-2CB8B0727776}" type="presParOf" srcId="{0F8BA050-BF00-487F-817F-9C970FA19B4D}" destId="{1CDB9261-339F-42D4-A669-9C8BDF5C3EB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894EAA-2EDE-456C-903D-6D284236625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30FC5DEC-8913-4EAD-A30A-B649FF1680B7}">
      <dgm:prSet phldrT="[Texto]"/>
      <dgm:spPr/>
      <dgm:t>
        <a:bodyPr/>
        <a:lstStyle/>
        <a:p>
          <a:r>
            <a:rPr lang="es-ES" dirty="0"/>
            <a:t>Haloperidol</a:t>
          </a:r>
        </a:p>
      </dgm:t>
    </dgm:pt>
    <dgm:pt modelId="{FB3A4BFB-FC6C-4F5A-9E16-B491AB7CD393}" type="parTrans" cxnId="{F60405A7-E109-4D1A-B6A3-FF865EE097B9}">
      <dgm:prSet/>
      <dgm:spPr/>
      <dgm:t>
        <a:bodyPr/>
        <a:lstStyle/>
        <a:p>
          <a:endParaRPr lang="es-ES"/>
        </a:p>
      </dgm:t>
    </dgm:pt>
    <dgm:pt modelId="{C39F1292-4868-4646-AEA5-2875BC577AE2}" type="sibTrans" cxnId="{F60405A7-E109-4D1A-B6A3-FF865EE097B9}">
      <dgm:prSet/>
      <dgm:spPr/>
      <dgm:t>
        <a:bodyPr/>
        <a:lstStyle/>
        <a:p>
          <a:endParaRPr lang="es-ES"/>
        </a:p>
      </dgm:t>
    </dgm:pt>
    <dgm:pt modelId="{DB9F4EB6-545E-4406-A79B-F22B09DBA84B}">
      <dgm:prSet phldrT="[Texto]"/>
      <dgm:spPr/>
      <dgm:t>
        <a:bodyPr/>
        <a:lstStyle/>
        <a:p>
          <a:r>
            <a:rPr lang="es-CO" b="0" i="0" dirty="0"/>
            <a:t>2,5 a 10 mg IV, IM, VO </a:t>
          </a:r>
          <a:endParaRPr lang="es-ES" dirty="0"/>
        </a:p>
      </dgm:t>
    </dgm:pt>
    <dgm:pt modelId="{0AE183D7-C2C3-425C-A58F-855B95034D74}" type="sibTrans" cxnId="{2D1E2090-859F-4503-8C75-3CDB827B6464}">
      <dgm:prSet/>
      <dgm:spPr/>
      <dgm:t>
        <a:bodyPr/>
        <a:lstStyle/>
        <a:p>
          <a:endParaRPr lang="es-ES"/>
        </a:p>
      </dgm:t>
    </dgm:pt>
    <dgm:pt modelId="{4BE2DD76-4497-4C64-99B8-1DC77D21F1DD}" type="parTrans" cxnId="{2D1E2090-859F-4503-8C75-3CDB827B6464}">
      <dgm:prSet/>
      <dgm:spPr/>
      <dgm:t>
        <a:bodyPr/>
        <a:lstStyle/>
        <a:p>
          <a:endParaRPr lang="es-ES"/>
        </a:p>
      </dgm:t>
    </dgm:pt>
    <dgm:pt modelId="{BDAD1A3C-7360-411D-A952-250C86BC9EDF}">
      <dgm:prSet phldrT="[Texto]"/>
      <dgm:spPr/>
      <dgm:t>
        <a:bodyPr/>
        <a:lstStyle/>
        <a:p>
          <a:r>
            <a:rPr lang="es-ES" dirty="0"/>
            <a:t>Acción 30 – 60 min</a:t>
          </a:r>
        </a:p>
      </dgm:t>
    </dgm:pt>
    <dgm:pt modelId="{52282841-4337-4192-88C5-6F90F8CF8123}" type="sibTrans" cxnId="{F6129340-D5C2-4573-9082-C3254FD5CBAE}">
      <dgm:prSet/>
      <dgm:spPr/>
      <dgm:t>
        <a:bodyPr/>
        <a:lstStyle/>
        <a:p>
          <a:endParaRPr lang="es-ES"/>
        </a:p>
      </dgm:t>
    </dgm:pt>
    <dgm:pt modelId="{2C9BC729-CC12-4436-BAE8-31EB1DB1EF21}" type="parTrans" cxnId="{F6129340-D5C2-4573-9082-C3254FD5CBAE}">
      <dgm:prSet/>
      <dgm:spPr/>
      <dgm:t>
        <a:bodyPr/>
        <a:lstStyle/>
        <a:p>
          <a:endParaRPr lang="es-ES"/>
        </a:p>
      </dgm:t>
    </dgm:pt>
    <dgm:pt modelId="{11911B6F-ECA9-4759-9760-9BAA51A923BE}">
      <dgm:prSet phldrT="[Texto]"/>
      <dgm:spPr/>
      <dgm:t>
        <a:bodyPr/>
        <a:lstStyle/>
        <a:p>
          <a:r>
            <a:rPr lang="es-ES" dirty="0"/>
            <a:t>Repetir cada 15 – 30 minutos</a:t>
          </a:r>
        </a:p>
      </dgm:t>
    </dgm:pt>
    <dgm:pt modelId="{2FADBBF6-6AFE-48EA-9588-DFAD021A145F}" type="sibTrans" cxnId="{597A103C-DD91-4074-8D10-AD1D9FE8BD29}">
      <dgm:prSet/>
      <dgm:spPr/>
      <dgm:t>
        <a:bodyPr/>
        <a:lstStyle/>
        <a:p>
          <a:endParaRPr lang="es-ES"/>
        </a:p>
      </dgm:t>
    </dgm:pt>
    <dgm:pt modelId="{7D28D70D-201F-4AF8-9BE5-4E74ED968F89}" type="parTrans" cxnId="{597A103C-DD91-4074-8D10-AD1D9FE8BD29}">
      <dgm:prSet/>
      <dgm:spPr/>
      <dgm:t>
        <a:bodyPr/>
        <a:lstStyle/>
        <a:p>
          <a:endParaRPr lang="es-ES"/>
        </a:p>
      </dgm:t>
    </dgm:pt>
    <dgm:pt modelId="{D157DF23-BC0C-4011-8069-F4E96990015B}" type="pres">
      <dgm:prSet presAssocID="{E0894EAA-2EDE-456C-903D-6D284236625B}" presName="linear" presStyleCnt="0">
        <dgm:presLayoutVars>
          <dgm:animLvl val="lvl"/>
          <dgm:resizeHandles val="exact"/>
        </dgm:presLayoutVars>
      </dgm:prSet>
      <dgm:spPr/>
    </dgm:pt>
    <dgm:pt modelId="{4C24017D-7543-4AD1-95B3-4B6FA79C147F}" type="pres">
      <dgm:prSet presAssocID="{30FC5DEC-8913-4EAD-A30A-B649FF1680B7}" presName="parentText" presStyleLbl="node1" presStyleIdx="0" presStyleCnt="1" custLinFactNeighborX="3307" custLinFactNeighborY="437">
        <dgm:presLayoutVars>
          <dgm:chMax val="0"/>
          <dgm:bulletEnabled val="1"/>
        </dgm:presLayoutVars>
      </dgm:prSet>
      <dgm:spPr/>
    </dgm:pt>
    <dgm:pt modelId="{09AC5DEC-26FF-4C7A-A92A-E5F42A3B85FA}" type="pres">
      <dgm:prSet presAssocID="{30FC5DEC-8913-4EAD-A30A-B649FF1680B7}" presName="childText" presStyleLbl="revTx" presStyleIdx="0" presStyleCnt="1">
        <dgm:presLayoutVars>
          <dgm:bulletEnabled val="1"/>
        </dgm:presLayoutVars>
      </dgm:prSet>
      <dgm:spPr/>
    </dgm:pt>
  </dgm:ptLst>
  <dgm:cxnLst>
    <dgm:cxn modelId="{17DFC212-37D5-431F-948E-BC560B2E39E4}" type="presOf" srcId="{BDAD1A3C-7360-411D-A952-250C86BC9EDF}" destId="{09AC5DEC-26FF-4C7A-A92A-E5F42A3B85FA}" srcOrd="0" destOrd="1" presId="urn:microsoft.com/office/officeart/2005/8/layout/vList2"/>
    <dgm:cxn modelId="{597A103C-DD91-4074-8D10-AD1D9FE8BD29}" srcId="{30FC5DEC-8913-4EAD-A30A-B649FF1680B7}" destId="{11911B6F-ECA9-4759-9760-9BAA51A923BE}" srcOrd="2" destOrd="0" parTransId="{7D28D70D-201F-4AF8-9BE5-4E74ED968F89}" sibTransId="{2FADBBF6-6AFE-48EA-9588-DFAD021A145F}"/>
    <dgm:cxn modelId="{F6129340-D5C2-4573-9082-C3254FD5CBAE}" srcId="{30FC5DEC-8913-4EAD-A30A-B649FF1680B7}" destId="{BDAD1A3C-7360-411D-A952-250C86BC9EDF}" srcOrd="1" destOrd="0" parTransId="{2C9BC729-CC12-4436-BAE8-31EB1DB1EF21}" sibTransId="{52282841-4337-4192-88C5-6F90F8CF8123}"/>
    <dgm:cxn modelId="{6A28F142-CBF9-445D-BD2F-6E886607D6A1}" type="presOf" srcId="{E0894EAA-2EDE-456C-903D-6D284236625B}" destId="{D157DF23-BC0C-4011-8069-F4E96990015B}" srcOrd="0" destOrd="0" presId="urn:microsoft.com/office/officeart/2005/8/layout/vList2"/>
    <dgm:cxn modelId="{5788A26C-EED5-4831-AB37-334FDCE54CE3}" type="presOf" srcId="{DB9F4EB6-545E-4406-A79B-F22B09DBA84B}" destId="{09AC5DEC-26FF-4C7A-A92A-E5F42A3B85FA}" srcOrd="0" destOrd="0" presId="urn:microsoft.com/office/officeart/2005/8/layout/vList2"/>
    <dgm:cxn modelId="{ADF40757-D491-4238-B7B6-9B1C0190DE1E}" type="presOf" srcId="{11911B6F-ECA9-4759-9760-9BAA51A923BE}" destId="{09AC5DEC-26FF-4C7A-A92A-E5F42A3B85FA}" srcOrd="0" destOrd="2" presId="urn:microsoft.com/office/officeart/2005/8/layout/vList2"/>
    <dgm:cxn modelId="{2D1E2090-859F-4503-8C75-3CDB827B6464}" srcId="{30FC5DEC-8913-4EAD-A30A-B649FF1680B7}" destId="{DB9F4EB6-545E-4406-A79B-F22B09DBA84B}" srcOrd="0" destOrd="0" parTransId="{4BE2DD76-4497-4C64-99B8-1DC77D21F1DD}" sibTransId="{0AE183D7-C2C3-425C-A58F-855B95034D74}"/>
    <dgm:cxn modelId="{F60405A7-E109-4D1A-B6A3-FF865EE097B9}" srcId="{E0894EAA-2EDE-456C-903D-6D284236625B}" destId="{30FC5DEC-8913-4EAD-A30A-B649FF1680B7}" srcOrd="0" destOrd="0" parTransId="{FB3A4BFB-FC6C-4F5A-9E16-B491AB7CD393}" sibTransId="{C39F1292-4868-4646-AEA5-2875BC577AE2}"/>
    <dgm:cxn modelId="{CC6C45E6-BD8C-4C07-AD4F-F50B1D933B96}" type="presOf" srcId="{30FC5DEC-8913-4EAD-A30A-B649FF1680B7}" destId="{4C24017D-7543-4AD1-95B3-4B6FA79C147F}" srcOrd="0" destOrd="0" presId="urn:microsoft.com/office/officeart/2005/8/layout/vList2"/>
    <dgm:cxn modelId="{B8F77582-298F-4556-808B-20CF45834B92}" type="presParOf" srcId="{D157DF23-BC0C-4011-8069-F4E96990015B}" destId="{4C24017D-7543-4AD1-95B3-4B6FA79C147F}" srcOrd="0" destOrd="0" presId="urn:microsoft.com/office/officeart/2005/8/layout/vList2"/>
    <dgm:cxn modelId="{0C097BEF-2A0A-431D-89D5-75A3823401F1}" type="presParOf" srcId="{D157DF23-BC0C-4011-8069-F4E96990015B}" destId="{09AC5DEC-26FF-4C7A-A92A-E5F42A3B85F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C0F9B-A925-42BB-8A74-34E1B993F1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2D81AA43-11B4-4AA5-8AA1-D610F77F4B34}">
      <dgm:prSet phldrT="[Texto]" custT="1"/>
      <dgm:spPr/>
      <dgm:t>
        <a:bodyPr/>
        <a:lstStyle/>
        <a:p>
          <a:r>
            <a:rPr lang="es-CO" sz="3600" b="0" i="0" dirty="0"/>
            <a:t>Importante factor de riesgo para el comportamiento violento</a:t>
          </a:r>
          <a:endParaRPr lang="es-ES" sz="3600" dirty="0"/>
        </a:p>
      </dgm:t>
    </dgm:pt>
    <dgm:pt modelId="{732AAE98-DAC0-4158-A2F7-ED20BBCA0B9B}" type="parTrans" cxnId="{A6D0C748-B5E2-4FD9-9853-C0A76F3F9E70}">
      <dgm:prSet/>
      <dgm:spPr/>
      <dgm:t>
        <a:bodyPr/>
        <a:lstStyle/>
        <a:p>
          <a:endParaRPr lang="es-ES"/>
        </a:p>
      </dgm:t>
    </dgm:pt>
    <dgm:pt modelId="{24AE6703-433A-4439-8478-4C7842B8D420}" type="sibTrans" cxnId="{A6D0C748-B5E2-4FD9-9853-C0A76F3F9E70}">
      <dgm:prSet/>
      <dgm:spPr/>
      <dgm:t>
        <a:bodyPr/>
        <a:lstStyle/>
        <a:p>
          <a:endParaRPr lang="es-ES"/>
        </a:p>
      </dgm:t>
    </dgm:pt>
    <dgm:pt modelId="{6173FC9A-DE33-486A-B8F3-32EC3C7A6D01}">
      <dgm:prSet phldrT="[Texto]" custT="1"/>
      <dgm:spPr/>
      <dgm:t>
        <a:bodyPr/>
        <a:lstStyle/>
        <a:p>
          <a:r>
            <a:rPr lang="es-CO" sz="3200" b="0" i="0" dirty="0">
              <a:effectLst/>
              <a:latin typeface="+mn-lt"/>
              <a:ea typeface="+mn-ea"/>
              <a:cs typeface="+mn-cs"/>
            </a:rPr>
            <a:t>esquizofrenia (paranoide y no paranoide), trastornos de la personalidad, manía y depresión psicótica</a:t>
          </a:r>
          <a:endParaRPr lang="es-ES" sz="3200" dirty="0"/>
        </a:p>
      </dgm:t>
    </dgm:pt>
    <dgm:pt modelId="{6AE1743C-D64F-48DB-A89E-13BAF2BE26A8}" type="parTrans" cxnId="{0842C8D0-6CD7-4433-9963-45D14E00FF72}">
      <dgm:prSet/>
      <dgm:spPr/>
      <dgm:t>
        <a:bodyPr/>
        <a:lstStyle/>
        <a:p>
          <a:endParaRPr lang="es-ES"/>
        </a:p>
      </dgm:t>
    </dgm:pt>
    <dgm:pt modelId="{1B75EF92-D1E2-43D4-BEAA-E0EECF6322CB}" type="sibTrans" cxnId="{0842C8D0-6CD7-4433-9963-45D14E00FF72}">
      <dgm:prSet/>
      <dgm:spPr/>
      <dgm:t>
        <a:bodyPr/>
        <a:lstStyle/>
        <a:p>
          <a:endParaRPr lang="es-ES"/>
        </a:p>
      </dgm:t>
    </dgm:pt>
    <dgm:pt modelId="{50BB3A48-CCBA-47C0-921B-7DE4CBE3DCAF}">
      <dgm:prSet phldrT="[Texto]" custT="1"/>
      <dgm:spPr/>
      <dgm:t>
        <a:bodyPr/>
        <a:lstStyle/>
        <a:p>
          <a:r>
            <a:rPr lang="es-CO" sz="4000" b="0" i="0" dirty="0">
              <a:effectLst/>
              <a:latin typeface="+mn-lt"/>
              <a:ea typeface="+mn-ea"/>
              <a:cs typeface="+mn-cs"/>
            </a:rPr>
            <a:t>psicosis, delirio, demencia </a:t>
          </a:r>
          <a:endParaRPr lang="es-ES" sz="4000" dirty="0"/>
        </a:p>
      </dgm:t>
    </dgm:pt>
    <dgm:pt modelId="{68B29A75-7830-4D14-9CB7-8D4FDACFB379}" type="parTrans" cxnId="{88CADB70-8FA6-42AF-B5EA-5EA7B142CF87}">
      <dgm:prSet/>
      <dgm:spPr/>
      <dgm:t>
        <a:bodyPr/>
        <a:lstStyle/>
        <a:p>
          <a:endParaRPr lang="es-ES"/>
        </a:p>
      </dgm:t>
    </dgm:pt>
    <dgm:pt modelId="{D2E10390-3167-4A64-B232-36335CB2998C}" type="sibTrans" cxnId="{88CADB70-8FA6-42AF-B5EA-5EA7B142CF87}">
      <dgm:prSet/>
      <dgm:spPr/>
      <dgm:t>
        <a:bodyPr/>
        <a:lstStyle/>
        <a:p>
          <a:endParaRPr lang="es-ES"/>
        </a:p>
      </dgm:t>
    </dgm:pt>
    <dgm:pt modelId="{FDDE9C3B-A78D-42C9-B189-4C34855F169A}" type="pres">
      <dgm:prSet presAssocID="{70FC0F9B-A925-42BB-8A74-34E1B993F14D}" presName="linear" presStyleCnt="0">
        <dgm:presLayoutVars>
          <dgm:dir/>
          <dgm:animLvl val="lvl"/>
          <dgm:resizeHandles val="exact"/>
        </dgm:presLayoutVars>
      </dgm:prSet>
      <dgm:spPr/>
    </dgm:pt>
    <dgm:pt modelId="{559CE81B-84B2-4A07-A964-E2882F4112CB}" type="pres">
      <dgm:prSet presAssocID="{2D81AA43-11B4-4AA5-8AA1-D610F77F4B34}" presName="parentLin" presStyleCnt="0"/>
      <dgm:spPr/>
    </dgm:pt>
    <dgm:pt modelId="{560990BD-D0E4-477E-A706-D233752D4C19}" type="pres">
      <dgm:prSet presAssocID="{2D81AA43-11B4-4AA5-8AA1-D610F77F4B34}" presName="parentLeftMargin" presStyleLbl="node1" presStyleIdx="0" presStyleCnt="3"/>
      <dgm:spPr/>
    </dgm:pt>
    <dgm:pt modelId="{0EFF5CCD-D730-4C65-9147-E3C86E256595}" type="pres">
      <dgm:prSet presAssocID="{2D81AA43-11B4-4AA5-8AA1-D610F77F4B34}" presName="parentText" presStyleLbl="node1" presStyleIdx="0" presStyleCnt="3" custScaleX="129030" custScaleY="219385">
        <dgm:presLayoutVars>
          <dgm:chMax val="0"/>
          <dgm:bulletEnabled val="1"/>
        </dgm:presLayoutVars>
      </dgm:prSet>
      <dgm:spPr/>
    </dgm:pt>
    <dgm:pt modelId="{07C2623E-65AA-40BE-9D13-E062BF4694BC}" type="pres">
      <dgm:prSet presAssocID="{2D81AA43-11B4-4AA5-8AA1-D610F77F4B34}" presName="negativeSpace" presStyleCnt="0"/>
      <dgm:spPr/>
    </dgm:pt>
    <dgm:pt modelId="{B6416784-C676-4367-93D7-DBB01922BF5B}" type="pres">
      <dgm:prSet presAssocID="{2D81AA43-11B4-4AA5-8AA1-D610F77F4B34}" presName="childText" presStyleLbl="conFgAcc1" presStyleIdx="0" presStyleCnt="3">
        <dgm:presLayoutVars>
          <dgm:bulletEnabled val="1"/>
        </dgm:presLayoutVars>
      </dgm:prSet>
      <dgm:spPr/>
    </dgm:pt>
    <dgm:pt modelId="{07B200C6-AF69-4F2A-AA39-FF9E88287D0B}" type="pres">
      <dgm:prSet presAssocID="{24AE6703-433A-4439-8478-4C7842B8D420}" presName="spaceBetweenRectangles" presStyleCnt="0"/>
      <dgm:spPr/>
    </dgm:pt>
    <dgm:pt modelId="{3608417C-932C-4ED0-9D1D-5A7DF0CD6932}" type="pres">
      <dgm:prSet presAssocID="{6173FC9A-DE33-486A-B8F3-32EC3C7A6D01}" presName="parentLin" presStyleCnt="0"/>
      <dgm:spPr/>
    </dgm:pt>
    <dgm:pt modelId="{D78DA858-2516-449E-8C3B-38795EC3D950}" type="pres">
      <dgm:prSet presAssocID="{6173FC9A-DE33-486A-B8F3-32EC3C7A6D01}" presName="parentLeftMargin" presStyleLbl="node1" presStyleIdx="0" presStyleCnt="3"/>
      <dgm:spPr/>
    </dgm:pt>
    <dgm:pt modelId="{0B5FEFDA-9FE2-46B5-AE41-51B746914CB4}" type="pres">
      <dgm:prSet presAssocID="{6173FC9A-DE33-486A-B8F3-32EC3C7A6D01}" presName="parentText" presStyleLbl="node1" presStyleIdx="1" presStyleCnt="3" custScaleX="127590" custScaleY="212255">
        <dgm:presLayoutVars>
          <dgm:chMax val="0"/>
          <dgm:bulletEnabled val="1"/>
        </dgm:presLayoutVars>
      </dgm:prSet>
      <dgm:spPr/>
    </dgm:pt>
    <dgm:pt modelId="{FC97B17D-8859-4D15-8D48-73D1106E9BB6}" type="pres">
      <dgm:prSet presAssocID="{6173FC9A-DE33-486A-B8F3-32EC3C7A6D01}" presName="negativeSpace" presStyleCnt="0"/>
      <dgm:spPr/>
    </dgm:pt>
    <dgm:pt modelId="{3FEB0ED6-AB6E-4029-82C0-2F61EAAD9F70}" type="pres">
      <dgm:prSet presAssocID="{6173FC9A-DE33-486A-B8F3-32EC3C7A6D01}" presName="childText" presStyleLbl="conFgAcc1" presStyleIdx="1" presStyleCnt="3">
        <dgm:presLayoutVars>
          <dgm:bulletEnabled val="1"/>
        </dgm:presLayoutVars>
      </dgm:prSet>
      <dgm:spPr/>
    </dgm:pt>
    <dgm:pt modelId="{2386853A-C73A-44BA-BCE9-D078E9A5D89D}" type="pres">
      <dgm:prSet presAssocID="{1B75EF92-D1E2-43D4-BEAA-E0EECF6322CB}" presName="spaceBetweenRectangles" presStyleCnt="0"/>
      <dgm:spPr/>
    </dgm:pt>
    <dgm:pt modelId="{2A423027-623E-4820-B99B-BB23618AD29B}" type="pres">
      <dgm:prSet presAssocID="{50BB3A48-CCBA-47C0-921B-7DE4CBE3DCAF}" presName="parentLin" presStyleCnt="0"/>
      <dgm:spPr/>
    </dgm:pt>
    <dgm:pt modelId="{68568BAC-C5C8-480F-A684-4BD0D3BA7D6D}" type="pres">
      <dgm:prSet presAssocID="{50BB3A48-CCBA-47C0-921B-7DE4CBE3DCAF}" presName="parentLeftMargin" presStyleLbl="node1" presStyleIdx="1" presStyleCnt="3"/>
      <dgm:spPr/>
    </dgm:pt>
    <dgm:pt modelId="{D2E29508-8820-4566-B3B2-1BC39E1C358A}" type="pres">
      <dgm:prSet presAssocID="{50BB3A48-CCBA-47C0-921B-7DE4CBE3DCAF}" presName="parentText" presStyleLbl="node1" presStyleIdx="2" presStyleCnt="3" custScaleX="128425" custScaleY="209564">
        <dgm:presLayoutVars>
          <dgm:chMax val="0"/>
          <dgm:bulletEnabled val="1"/>
        </dgm:presLayoutVars>
      </dgm:prSet>
      <dgm:spPr/>
    </dgm:pt>
    <dgm:pt modelId="{786032C8-30ED-4ECD-BC08-36C74AC882C4}" type="pres">
      <dgm:prSet presAssocID="{50BB3A48-CCBA-47C0-921B-7DE4CBE3DCAF}" presName="negativeSpace" presStyleCnt="0"/>
      <dgm:spPr/>
    </dgm:pt>
    <dgm:pt modelId="{86D3EA13-214A-4FF0-8B19-C5B4A93A1CC6}" type="pres">
      <dgm:prSet presAssocID="{50BB3A48-CCBA-47C0-921B-7DE4CBE3DCAF}" presName="childText" presStyleLbl="conFgAcc1" presStyleIdx="2" presStyleCnt="3">
        <dgm:presLayoutVars>
          <dgm:bulletEnabled val="1"/>
        </dgm:presLayoutVars>
      </dgm:prSet>
      <dgm:spPr/>
    </dgm:pt>
  </dgm:ptLst>
  <dgm:cxnLst>
    <dgm:cxn modelId="{76412515-13D9-4EA4-8A57-41A1324846DB}" type="presOf" srcId="{70FC0F9B-A925-42BB-8A74-34E1B993F14D}" destId="{FDDE9C3B-A78D-42C9-B189-4C34855F169A}" srcOrd="0" destOrd="0" presId="urn:microsoft.com/office/officeart/2005/8/layout/list1"/>
    <dgm:cxn modelId="{1B10E715-4071-4F3C-A9D8-3D781E3789DD}" type="presOf" srcId="{50BB3A48-CCBA-47C0-921B-7DE4CBE3DCAF}" destId="{D2E29508-8820-4566-B3B2-1BC39E1C358A}" srcOrd="1" destOrd="0" presId="urn:microsoft.com/office/officeart/2005/8/layout/list1"/>
    <dgm:cxn modelId="{9F5C981E-F6B6-4EBD-B4AC-3315B272BED2}" type="presOf" srcId="{6173FC9A-DE33-486A-B8F3-32EC3C7A6D01}" destId="{D78DA858-2516-449E-8C3B-38795EC3D950}" srcOrd="0" destOrd="0" presId="urn:microsoft.com/office/officeart/2005/8/layout/list1"/>
    <dgm:cxn modelId="{A6D0C748-B5E2-4FD9-9853-C0A76F3F9E70}" srcId="{70FC0F9B-A925-42BB-8A74-34E1B993F14D}" destId="{2D81AA43-11B4-4AA5-8AA1-D610F77F4B34}" srcOrd="0" destOrd="0" parTransId="{732AAE98-DAC0-4158-A2F7-ED20BBCA0B9B}" sibTransId="{24AE6703-433A-4439-8478-4C7842B8D420}"/>
    <dgm:cxn modelId="{88CADB70-8FA6-42AF-B5EA-5EA7B142CF87}" srcId="{70FC0F9B-A925-42BB-8A74-34E1B993F14D}" destId="{50BB3A48-CCBA-47C0-921B-7DE4CBE3DCAF}" srcOrd="2" destOrd="0" parTransId="{68B29A75-7830-4D14-9CB7-8D4FDACFB379}" sibTransId="{D2E10390-3167-4A64-B232-36335CB2998C}"/>
    <dgm:cxn modelId="{46134F89-1F0F-4812-983B-E6992DF7247E}" type="presOf" srcId="{2D81AA43-11B4-4AA5-8AA1-D610F77F4B34}" destId="{0EFF5CCD-D730-4C65-9147-E3C86E256595}" srcOrd="1" destOrd="0" presId="urn:microsoft.com/office/officeart/2005/8/layout/list1"/>
    <dgm:cxn modelId="{F8EDECB9-1225-4552-ACC2-E71A11EB37E5}" type="presOf" srcId="{2D81AA43-11B4-4AA5-8AA1-D610F77F4B34}" destId="{560990BD-D0E4-477E-A706-D233752D4C19}" srcOrd="0" destOrd="0" presId="urn:microsoft.com/office/officeart/2005/8/layout/list1"/>
    <dgm:cxn modelId="{F9838BC0-7FF9-4D94-8929-D96773D9417A}" type="presOf" srcId="{50BB3A48-CCBA-47C0-921B-7DE4CBE3DCAF}" destId="{68568BAC-C5C8-480F-A684-4BD0D3BA7D6D}" srcOrd="0" destOrd="0" presId="urn:microsoft.com/office/officeart/2005/8/layout/list1"/>
    <dgm:cxn modelId="{0842C8D0-6CD7-4433-9963-45D14E00FF72}" srcId="{70FC0F9B-A925-42BB-8A74-34E1B993F14D}" destId="{6173FC9A-DE33-486A-B8F3-32EC3C7A6D01}" srcOrd="1" destOrd="0" parTransId="{6AE1743C-D64F-48DB-A89E-13BAF2BE26A8}" sibTransId="{1B75EF92-D1E2-43D4-BEAA-E0EECF6322CB}"/>
    <dgm:cxn modelId="{BD31ECDB-BC8C-4E7D-989C-4DDDB1C7849B}" type="presOf" srcId="{6173FC9A-DE33-486A-B8F3-32EC3C7A6D01}" destId="{0B5FEFDA-9FE2-46B5-AE41-51B746914CB4}" srcOrd="1" destOrd="0" presId="urn:microsoft.com/office/officeart/2005/8/layout/list1"/>
    <dgm:cxn modelId="{BA72D949-1CC3-418E-A0BF-C251A65C3BF3}" type="presParOf" srcId="{FDDE9C3B-A78D-42C9-B189-4C34855F169A}" destId="{559CE81B-84B2-4A07-A964-E2882F4112CB}" srcOrd="0" destOrd="0" presId="urn:microsoft.com/office/officeart/2005/8/layout/list1"/>
    <dgm:cxn modelId="{6BAB7512-E601-4311-8760-7F8F81FBA620}" type="presParOf" srcId="{559CE81B-84B2-4A07-A964-E2882F4112CB}" destId="{560990BD-D0E4-477E-A706-D233752D4C19}" srcOrd="0" destOrd="0" presId="urn:microsoft.com/office/officeart/2005/8/layout/list1"/>
    <dgm:cxn modelId="{08A2AE4F-8BC2-4BD4-801E-822DFFBB823B}" type="presParOf" srcId="{559CE81B-84B2-4A07-A964-E2882F4112CB}" destId="{0EFF5CCD-D730-4C65-9147-E3C86E256595}" srcOrd="1" destOrd="0" presId="urn:microsoft.com/office/officeart/2005/8/layout/list1"/>
    <dgm:cxn modelId="{27A3D87F-30F8-4856-89C4-6209A4A83108}" type="presParOf" srcId="{FDDE9C3B-A78D-42C9-B189-4C34855F169A}" destId="{07C2623E-65AA-40BE-9D13-E062BF4694BC}" srcOrd="1" destOrd="0" presId="urn:microsoft.com/office/officeart/2005/8/layout/list1"/>
    <dgm:cxn modelId="{1A54BCEE-01F0-4434-81F0-69F8B5116186}" type="presParOf" srcId="{FDDE9C3B-A78D-42C9-B189-4C34855F169A}" destId="{B6416784-C676-4367-93D7-DBB01922BF5B}" srcOrd="2" destOrd="0" presId="urn:microsoft.com/office/officeart/2005/8/layout/list1"/>
    <dgm:cxn modelId="{3E58FB04-B94C-4EDE-97AB-AE434F17BCB3}" type="presParOf" srcId="{FDDE9C3B-A78D-42C9-B189-4C34855F169A}" destId="{07B200C6-AF69-4F2A-AA39-FF9E88287D0B}" srcOrd="3" destOrd="0" presId="urn:microsoft.com/office/officeart/2005/8/layout/list1"/>
    <dgm:cxn modelId="{63A85627-36E9-4A89-93C4-A51772F7F26C}" type="presParOf" srcId="{FDDE9C3B-A78D-42C9-B189-4C34855F169A}" destId="{3608417C-932C-4ED0-9D1D-5A7DF0CD6932}" srcOrd="4" destOrd="0" presId="urn:microsoft.com/office/officeart/2005/8/layout/list1"/>
    <dgm:cxn modelId="{20F76B94-A419-4876-945E-A89CC8B67409}" type="presParOf" srcId="{3608417C-932C-4ED0-9D1D-5A7DF0CD6932}" destId="{D78DA858-2516-449E-8C3B-38795EC3D950}" srcOrd="0" destOrd="0" presId="urn:microsoft.com/office/officeart/2005/8/layout/list1"/>
    <dgm:cxn modelId="{BD47DB71-413A-48CA-8A16-290CD998DEE2}" type="presParOf" srcId="{3608417C-932C-4ED0-9D1D-5A7DF0CD6932}" destId="{0B5FEFDA-9FE2-46B5-AE41-51B746914CB4}" srcOrd="1" destOrd="0" presId="urn:microsoft.com/office/officeart/2005/8/layout/list1"/>
    <dgm:cxn modelId="{253BE9F3-A391-45A1-99D4-A9A5F0F1C643}" type="presParOf" srcId="{FDDE9C3B-A78D-42C9-B189-4C34855F169A}" destId="{FC97B17D-8859-4D15-8D48-73D1106E9BB6}" srcOrd="5" destOrd="0" presId="urn:microsoft.com/office/officeart/2005/8/layout/list1"/>
    <dgm:cxn modelId="{47859EE7-7397-4C43-B525-195E4AC9315C}" type="presParOf" srcId="{FDDE9C3B-A78D-42C9-B189-4C34855F169A}" destId="{3FEB0ED6-AB6E-4029-82C0-2F61EAAD9F70}" srcOrd="6" destOrd="0" presId="urn:microsoft.com/office/officeart/2005/8/layout/list1"/>
    <dgm:cxn modelId="{4AECABD5-DFEB-4ABC-AB0C-074E8DBFEF1E}" type="presParOf" srcId="{FDDE9C3B-A78D-42C9-B189-4C34855F169A}" destId="{2386853A-C73A-44BA-BCE9-D078E9A5D89D}" srcOrd="7" destOrd="0" presId="urn:microsoft.com/office/officeart/2005/8/layout/list1"/>
    <dgm:cxn modelId="{6BBB4C93-986D-4187-97D2-698FEEEB4870}" type="presParOf" srcId="{FDDE9C3B-A78D-42C9-B189-4C34855F169A}" destId="{2A423027-623E-4820-B99B-BB23618AD29B}" srcOrd="8" destOrd="0" presId="urn:microsoft.com/office/officeart/2005/8/layout/list1"/>
    <dgm:cxn modelId="{DBD75728-84B5-4894-A9A3-7EB7066C492F}" type="presParOf" srcId="{2A423027-623E-4820-B99B-BB23618AD29B}" destId="{68568BAC-C5C8-480F-A684-4BD0D3BA7D6D}" srcOrd="0" destOrd="0" presId="urn:microsoft.com/office/officeart/2005/8/layout/list1"/>
    <dgm:cxn modelId="{62C05ADA-75E5-45A4-82B7-2855825AF93F}" type="presParOf" srcId="{2A423027-623E-4820-B99B-BB23618AD29B}" destId="{D2E29508-8820-4566-B3B2-1BC39E1C358A}" srcOrd="1" destOrd="0" presId="urn:microsoft.com/office/officeart/2005/8/layout/list1"/>
    <dgm:cxn modelId="{FF6B5D0C-641C-4DA0-BA94-05520F50F0F3}" type="presParOf" srcId="{FDDE9C3B-A78D-42C9-B189-4C34855F169A}" destId="{786032C8-30ED-4ECD-BC08-36C74AC882C4}" srcOrd="9" destOrd="0" presId="urn:microsoft.com/office/officeart/2005/8/layout/list1"/>
    <dgm:cxn modelId="{F21E24ED-F7C5-4031-B7AF-FED6C0F145A3}" type="presParOf" srcId="{FDDE9C3B-A78D-42C9-B189-4C34855F169A}" destId="{86D3EA13-214A-4FF0-8B19-C5B4A93A1C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1A99F7-0B07-4A13-A27B-7195527785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A5E030AA-AA59-4F15-9C46-C34898CC3F86}">
      <dgm:prSet phldrT="[Texto]" custT="1"/>
      <dgm:spPr/>
      <dgm:t>
        <a:bodyPr/>
        <a:lstStyle/>
        <a:p>
          <a:r>
            <a:rPr lang="es-ES" sz="4800" dirty="0"/>
            <a:t>No disponibles en Colombia por vía parenteral</a:t>
          </a:r>
        </a:p>
      </dgm:t>
    </dgm:pt>
    <dgm:pt modelId="{CF7DDEC3-9F6E-4846-8B82-B8E04F9EE1F0}" type="parTrans" cxnId="{77436501-5B38-4DC3-80F7-6328C0E30C0D}">
      <dgm:prSet/>
      <dgm:spPr/>
      <dgm:t>
        <a:bodyPr/>
        <a:lstStyle/>
        <a:p>
          <a:endParaRPr lang="es-ES" sz="3600"/>
        </a:p>
      </dgm:t>
    </dgm:pt>
    <dgm:pt modelId="{8062DE38-E825-4C98-BAA7-EDC8A0C8043A}" type="sibTrans" cxnId="{77436501-5B38-4DC3-80F7-6328C0E30C0D}">
      <dgm:prSet/>
      <dgm:spPr/>
      <dgm:t>
        <a:bodyPr/>
        <a:lstStyle/>
        <a:p>
          <a:endParaRPr lang="es-ES" sz="3600"/>
        </a:p>
      </dgm:t>
    </dgm:pt>
    <dgm:pt modelId="{7DEB0027-53F9-4AD1-B51D-019F99CDB6C8}" type="pres">
      <dgm:prSet presAssocID="{A81A99F7-0B07-4A13-A27B-71955277856F}" presName="linear" presStyleCnt="0">
        <dgm:presLayoutVars>
          <dgm:dir/>
          <dgm:animLvl val="lvl"/>
          <dgm:resizeHandles val="exact"/>
        </dgm:presLayoutVars>
      </dgm:prSet>
      <dgm:spPr/>
    </dgm:pt>
    <dgm:pt modelId="{12255BE1-6E5A-4DE7-8F02-9969677D98C8}" type="pres">
      <dgm:prSet presAssocID="{A5E030AA-AA59-4F15-9C46-C34898CC3F86}" presName="parentLin" presStyleCnt="0"/>
      <dgm:spPr/>
    </dgm:pt>
    <dgm:pt modelId="{EEE91CEF-6548-4013-A358-76A9468C51F9}" type="pres">
      <dgm:prSet presAssocID="{A5E030AA-AA59-4F15-9C46-C34898CC3F86}" presName="parentLeftMargin" presStyleLbl="node1" presStyleIdx="0" presStyleCnt="1"/>
      <dgm:spPr/>
    </dgm:pt>
    <dgm:pt modelId="{47BBB0A5-BB4F-4F46-9411-ED012D35A3D2}" type="pres">
      <dgm:prSet presAssocID="{A5E030AA-AA59-4F15-9C46-C34898CC3F86}" presName="parentText" presStyleLbl="node1" presStyleIdx="0" presStyleCnt="1">
        <dgm:presLayoutVars>
          <dgm:chMax val="0"/>
          <dgm:bulletEnabled val="1"/>
        </dgm:presLayoutVars>
      </dgm:prSet>
      <dgm:spPr/>
    </dgm:pt>
    <dgm:pt modelId="{18F28FCC-80B4-4829-B783-3B30AEF549DD}" type="pres">
      <dgm:prSet presAssocID="{A5E030AA-AA59-4F15-9C46-C34898CC3F86}" presName="negativeSpace" presStyleCnt="0"/>
      <dgm:spPr/>
    </dgm:pt>
    <dgm:pt modelId="{E6F4BEAB-2D83-4B3E-8CB2-9DA841420B36}" type="pres">
      <dgm:prSet presAssocID="{A5E030AA-AA59-4F15-9C46-C34898CC3F86}" presName="childText" presStyleLbl="conFgAcc1" presStyleIdx="0" presStyleCnt="1">
        <dgm:presLayoutVars>
          <dgm:bulletEnabled val="1"/>
        </dgm:presLayoutVars>
      </dgm:prSet>
      <dgm:spPr/>
    </dgm:pt>
  </dgm:ptLst>
  <dgm:cxnLst>
    <dgm:cxn modelId="{77436501-5B38-4DC3-80F7-6328C0E30C0D}" srcId="{A81A99F7-0B07-4A13-A27B-71955277856F}" destId="{A5E030AA-AA59-4F15-9C46-C34898CC3F86}" srcOrd="0" destOrd="0" parTransId="{CF7DDEC3-9F6E-4846-8B82-B8E04F9EE1F0}" sibTransId="{8062DE38-E825-4C98-BAA7-EDC8A0C8043A}"/>
    <dgm:cxn modelId="{E9788421-7A3E-4B53-9497-A40581454B24}" type="presOf" srcId="{A5E030AA-AA59-4F15-9C46-C34898CC3F86}" destId="{EEE91CEF-6548-4013-A358-76A9468C51F9}" srcOrd="0" destOrd="0" presId="urn:microsoft.com/office/officeart/2005/8/layout/list1"/>
    <dgm:cxn modelId="{44DE6B6D-C0C3-4914-A260-EB29953759D7}" type="presOf" srcId="{A81A99F7-0B07-4A13-A27B-71955277856F}" destId="{7DEB0027-53F9-4AD1-B51D-019F99CDB6C8}" srcOrd="0" destOrd="0" presId="urn:microsoft.com/office/officeart/2005/8/layout/list1"/>
    <dgm:cxn modelId="{6C78BEE8-B067-494A-8163-1597D9C94207}" type="presOf" srcId="{A5E030AA-AA59-4F15-9C46-C34898CC3F86}" destId="{47BBB0A5-BB4F-4F46-9411-ED012D35A3D2}" srcOrd="1" destOrd="0" presId="urn:microsoft.com/office/officeart/2005/8/layout/list1"/>
    <dgm:cxn modelId="{6A62F644-55DA-455A-9A14-CF3B181E1697}" type="presParOf" srcId="{7DEB0027-53F9-4AD1-B51D-019F99CDB6C8}" destId="{12255BE1-6E5A-4DE7-8F02-9969677D98C8}" srcOrd="0" destOrd="0" presId="urn:microsoft.com/office/officeart/2005/8/layout/list1"/>
    <dgm:cxn modelId="{1A708614-07F1-4CAF-AEBA-5926A41EF2A7}" type="presParOf" srcId="{12255BE1-6E5A-4DE7-8F02-9969677D98C8}" destId="{EEE91CEF-6548-4013-A358-76A9468C51F9}" srcOrd="0" destOrd="0" presId="urn:microsoft.com/office/officeart/2005/8/layout/list1"/>
    <dgm:cxn modelId="{A840B45F-BAAD-4667-ADCF-C7A8D9866F7B}" type="presParOf" srcId="{12255BE1-6E5A-4DE7-8F02-9969677D98C8}" destId="{47BBB0A5-BB4F-4F46-9411-ED012D35A3D2}" srcOrd="1" destOrd="0" presId="urn:microsoft.com/office/officeart/2005/8/layout/list1"/>
    <dgm:cxn modelId="{58223CF9-6B05-4E63-ACAD-A0CC7F3FF99F}" type="presParOf" srcId="{7DEB0027-53F9-4AD1-B51D-019F99CDB6C8}" destId="{18F28FCC-80B4-4829-B783-3B30AEF549DD}" srcOrd="1" destOrd="0" presId="urn:microsoft.com/office/officeart/2005/8/layout/list1"/>
    <dgm:cxn modelId="{1DF3E705-A527-4CE6-BA86-0D5B4A8437F0}" type="presParOf" srcId="{7DEB0027-53F9-4AD1-B51D-019F99CDB6C8}" destId="{E6F4BEAB-2D83-4B3E-8CB2-9DA841420B3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EB6362-20AF-4274-94D3-5EE9DA0F711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8A21B531-51CB-40FF-B93A-3FE0907A5BEF}">
      <dgm:prSet phldrT="[Texto]" custT="1"/>
      <dgm:spPr/>
      <dgm:t>
        <a:bodyPr/>
        <a:lstStyle/>
        <a:p>
          <a:r>
            <a:rPr lang="pt-BR" sz="4400" dirty="0" err="1"/>
            <a:t>Midazolam</a:t>
          </a:r>
          <a:r>
            <a:rPr lang="pt-BR" sz="4400" dirty="0"/>
            <a:t> (5 mg IV o IM) y </a:t>
          </a:r>
          <a:r>
            <a:rPr lang="pt-BR" sz="4400" dirty="0" err="1"/>
            <a:t>Haloperidol</a:t>
          </a:r>
          <a:r>
            <a:rPr lang="pt-BR" sz="4400" dirty="0"/>
            <a:t> (5 mg IV o IM)</a:t>
          </a:r>
          <a:endParaRPr lang="es-ES" sz="4400" dirty="0"/>
        </a:p>
      </dgm:t>
    </dgm:pt>
    <dgm:pt modelId="{CBE8785F-A139-46C6-B6E5-521483D830A0}" type="parTrans" cxnId="{64A4AC68-3080-491B-92F0-980A57E306D3}">
      <dgm:prSet/>
      <dgm:spPr/>
      <dgm:t>
        <a:bodyPr/>
        <a:lstStyle/>
        <a:p>
          <a:endParaRPr lang="es-ES" sz="3600"/>
        </a:p>
      </dgm:t>
    </dgm:pt>
    <dgm:pt modelId="{960504B0-18EF-44F4-A6C4-EAB6E046BB31}" type="sibTrans" cxnId="{64A4AC68-3080-491B-92F0-980A57E306D3}">
      <dgm:prSet/>
      <dgm:spPr/>
      <dgm:t>
        <a:bodyPr/>
        <a:lstStyle/>
        <a:p>
          <a:endParaRPr lang="es-ES" sz="3600"/>
        </a:p>
      </dgm:t>
    </dgm:pt>
    <dgm:pt modelId="{03D398E3-AE4A-49E4-A735-DFBBCE744410}">
      <dgm:prSet phldrT="[Texto]" custT="1"/>
      <dgm:spPr/>
      <dgm:t>
        <a:bodyPr/>
        <a:lstStyle/>
        <a:p>
          <a:r>
            <a:rPr lang="pl-PL" sz="4400" dirty="0"/>
            <a:t>Lorazepam (2 mg IV o IM) y haloperidol (5 mg IV o IM)</a:t>
          </a:r>
          <a:endParaRPr lang="es-ES" sz="4400" dirty="0"/>
        </a:p>
      </dgm:t>
    </dgm:pt>
    <dgm:pt modelId="{E2821D6D-14B7-4031-8382-5FB3D5A67795}" type="parTrans" cxnId="{18E591F4-B601-4896-B743-4A5F47E4456F}">
      <dgm:prSet/>
      <dgm:spPr/>
      <dgm:t>
        <a:bodyPr/>
        <a:lstStyle/>
        <a:p>
          <a:endParaRPr lang="es-ES" sz="3600"/>
        </a:p>
      </dgm:t>
    </dgm:pt>
    <dgm:pt modelId="{9C032B8D-E97F-46C7-B396-42E407C8AF92}" type="sibTrans" cxnId="{18E591F4-B601-4896-B743-4A5F47E4456F}">
      <dgm:prSet/>
      <dgm:spPr/>
      <dgm:t>
        <a:bodyPr/>
        <a:lstStyle/>
        <a:p>
          <a:endParaRPr lang="es-ES" sz="3600"/>
        </a:p>
      </dgm:t>
    </dgm:pt>
    <dgm:pt modelId="{22B23271-6241-4B0C-901C-67D867986BA4}" type="pres">
      <dgm:prSet presAssocID="{8AEB6362-20AF-4274-94D3-5EE9DA0F711B}" presName="linear" presStyleCnt="0">
        <dgm:presLayoutVars>
          <dgm:dir/>
          <dgm:animLvl val="lvl"/>
          <dgm:resizeHandles val="exact"/>
        </dgm:presLayoutVars>
      </dgm:prSet>
      <dgm:spPr/>
    </dgm:pt>
    <dgm:pt modelId="{6CDEFFA7-1FA1-4548-A5F9-AEA013A474E4}" type="pres">
      <dgm:prSet presAssocID="{8A21B531-51CB-40FF-B93A-3FE0907A5BEF}" presName="parentLin" presStyleCnt="0"/>
      <dgm:spPr/>
    </dgm:pt>
    <dgm:pt modelId="{B2189C1E-9E40-4BF9-ACD8-908B15527722}" type="pres">
      <dgm:prSet presAssocID="{8A21B531-51CB-40FF-B93A-3FE0907A5BEF}" presName="parentLeftMargin" presStyleLbl="node1" presStyleIdx="0" presStyleCnt="2"/>
      <dgm:spPr/>
    </dgm:pt>
    <dgm:pt modelId="{D39F4529-E73D-44A3-A478-F7D15CC93C88}" type="pres">
      <dgm:prSet presAssocID="{8A21B531-51CB-40FF-B93A-3FE0907A5BEF}" presName="parentText" presStyleLbl="node1" presStyleIdx="0" presStyleCnt="2">
        <dgm:presLayoutVars>
          <dgm:chMax val="0"/>
          <dgm:bulletEnabled val="1"/>
        </dgm:presLayoutVars>
      </dgm:prSet>
      <dgm:spPr/>
    </dgm:pt>
    <dgm:pt modelId="{8CB80A46-6B55-4C1A-BAA4-648621897E7E}" type="pres">
      <dgm:prSet presAssocID="{8A21B531-51CB-40FF-B93A-3FE0907A5BEF}" presName="negativeSpace" presStyleCnt="0"/>
      <dgm:spPr/>
    </dgm:pt>
    <dgm:pt modelId="{45496C71-E64B-4556-9A86-2F2023289E8A}" type="pres">
      <dgm:prSet presAssocID="{8A21B531-51CB-40FF-B93A-3FE0907A5BEF}" presName="childText" presStyleLbl="conFgAcc1" presStyleIdx="0" presStyleCnt="2">
        <dgm:presLayoutVars>
          <dgm:bulletEnabled val="1"/>
        </dgm:presLayoutVars>
      </dgm:prSet>
      <dgm:spPr/>
    </dgm:pt>
    <dgm:pt modelId="{D0E36566-9D56-46BA-B93D-5F1E200F073A}" type="pres">
      <dgm:prSet presAssocID="{960504B0-18EF-44F4-A6C4-EAB6E046BB31}" presName="spaceBetweenRectangles" presStyleCnt="0"/>
      <dgm:spPr/>
    </dgm:pt>
    <dgm:pt modelId="{2DD55B65-08D5-49A7-8DFF-D0F93206D140}" type="pres">
      <dgm:prSet presAssocID="{03D398E3-AE4A-49E4-A735-DFBBCE744410}" presName="parentLin" presStyleCnt="0"/>
      <dgm:spPr/>
    </dgm:pt>
    <dgm:pt modelId="{8346A8B4-7D2A-45B5-8ECD-299F8C187772}" type="pres">
      <dgm:prSet presAssocID="{03D398E3-AE4A-49E4-A735-DFBBCE744410}" presName="parentLeftMargin" presStyleLbl="node1" presStyleIdx="0" presStyleCnt="2"/>
      <dgm:spPr/>
    </dgm:pt>
    <dgm:pt modelId="{B972A028-2A38-4389-81D4-D4284E4D0C2E}" type="pres">
      <dgm:prSet presAssocID="{03D398E3-AE4A-49E4-A735-DFBBCE744410}" presName="parentText" presStyleLbl="node1" presStyleIdx="1" presStyleCnt="2">
        <dgm:presLayoutVars>
          <dgm:chMax val="0"/>
          <dgm:bulletEnabled val="1"/>
        </dgm:presLayoutVars>
      </dgm:prSet>
      <dgm:spPr/>
    </dgm:pt>
    <dgm:pt modelId="{994858B7-E415-4AC1-9873-534E40AF1883}" type="pres">
      <dgm:prSet presAssocID="{03D398E3-AE4A-49E4-A735-DFBBCE744410}" presName="negativeSpace" presStyleCnt="0"/>
      <dgm:spPr/>
    </dgm:pt>
    <dgm:pt modelId="{A36E38E3-9492-48F1-B5E2-8967F28C88BC}" type="pres">
      <dgm:prSet presAssocID="{03D398E3-AE4A-49E4-A735-DFBBCE744410}" presName="childText" presStyleLbl="conFgAcc1" presStyleIdx="1" presStyleCnt="2">
        <dgm:presLayoutVars>
          <dgm:bulletEnabled val="1"/>
        </dgm:presLayoutVars>
      </dgm:prSet>
      <dgm:spPr/>
    </dgm:pt>
  </dgm:ptLst>
  <dgm:cxnLst>
    <dgm:cxn modelId="{E7CBA423-3D59-470C-A599-DCA0A14AA3CC}" type="presOf" srcId="{8A21B531-51CB-40FF-B93A-3FE0907A5BEF}" destId="{B2189C1E-9E40-4BF9-ACD8-908B15527722}" srcOrd="0" destOrd="0" presId="urn:microsoft.com/office/officeart/2005/8/layout/list1"/>
    <dgm:cxn modelId="{64A4AC68-3080-491B-92F0-980A57E306D3}" srcId="{8AEB6362-20AF-4274-94D3-5EE9DA0F711B}" destId="{8A21B531-51CB-40FF-B93A-3FE0907A5BEF}" srcOrd="0" destOrd="0" parTransId="{CBE8785F-A139-46C6-B6E5-521483D830A0}" sibTransId="{960504B0-18EF-44F4-A6C4-EAB6E046BB31}"/>
    <dgm:cxn modelId="{B0763782-F635-4889-935B-7267427008F7}" type="presOf" srcId="{8A21B531-51CB-40FF-B93A-3FE0907A5BEF}" destId="{D39F4529-E73D-44A3-A478-F7D15CC93C88}" srcOrd="1" destOrd="0" presId="urn:microsoft.com/office/officeart/2005/8/layout/list1"/>
    <dgm:cxn modelId="{914C4EA0-6B00-4A6C-AD81-656B3D2C549E}" type="presOf" srcId="{8AEB6362-20AF-4274-94D3-5EE9DA0F711B}" destId="{22B23271-6241-4B0C-901C-67D867986BA4}" srcOrd="0" destOrd="0" presId="urn:microsoft.com/office/officeart/2005/8/layout/list1"/>
    <dgm:cxn modelId="{679DBCD5-68B7-437F-94BA-0956E057AA7A}" type="presOf" srcId="{03D398E3-AE4A-49E4-A735-DFBBCE744410}" destId="{B972A028-2A38-4389-81D4-D4284E4D0C2E}" srcOrd="1" destOrd="0" presId="urn:microsoft.com/office/officeart/2005/8/layout/list1"/>
    <dgm:cxn modelId="{18E591F4-B601-4896-B743-4A5F47E4456F}" srcId="{8AEB6362-20AF-4274-94D3-5EE9DA0F711B}" destId="{03D398E3-AE4A-49E4-A735-DFBBCE744410}" srcOrd="1" destOrd="0" parTransId="{E2821D6D-14B7-4031-8382-5FB3D5A67795}" sibTransId="{9C032B8D-E97F-46C7-B396-42E407C8AF92}"/>
    <dgm:cxn modelId="{131E5BFB-27D9-46D3-967E-4F5710CF9DDA}" type="presOf" srcId="{03D398E3-AE4A-49E4-A735-DFBBCE744410}" destId="{8346A8B4-7D2A-45B5-8ECD-299F8C187772}" srcOrd="0" destOrd="0" presId="urn:microsoft.com/office/officeart/2005/8/layout/list1"/>
    <dgm:cxn modelId="{15E64243-279B-4658-BAEA-929FE37C8B81}" type="presParOf" srcId="{22B23271-6241-4B0C-901C-67D867986BA4}" destId="{6CDEFFA7-1FA1-4548-A5F9-AEA013A474E4}" srcOrd="0" destOrd="0" presId="urn:microsoft.com/office/officeart/2005/8/layout/list1"/>
    <dgm:cxn modelId="{2D0C158D-0FE3-49DA-8381-CCBE5250627E}" type="presParOf" srcId="{6CDEFFA7-1FA1-4548-A5F9-AEA013A474E4}" destId="{B2189C1E-9E40-4BF9-ACD8-908B15527722}" srcOrd="0" destOrd="0" presId="urn:microsoft.com/office/officeart/2005/8/layout/list1"/>
    <dgm:cxn modelId="{22586244-D91B-4D31-875B-D735D6D97D1A}" type="presParOf" srcId="{6CDEFFA7-1FA1-4548-A5F9-AEA013A474E4}" destId="{D39F4529-E73D-44A3-A478-F7D15CC93C88}" srcOrd="1" destOrd="0" presId="urn:microsoft.com/office/officeart/2005/8/layout/list1"/>
    <dgm:cxn modelId="{9A7F1E50-9631-40B6-8DF8-8931DCF9418B}" type="presParOf" srcId="{22B23271-6241-4B0C-901C-67D867986BA4}" destId="{8CB80A46-6B55-4C1A-BAA4-648621897E7E}" srcOrd="1" destOrd="0" presId="urn:microsoft.com/office/officeart/2005/8/layout/list1"/>
    <dgm:cxn modelId="{70C02E34-902D-4983-86AF-CC2DF11DE5C6}" type="presParOf" srcId="{22B23271-6241-4B0C-901C-67D867986BA4}" destId="{45496C71-E64B-4556-9A86-2F2023289E8A}" srcOrd="2" destOrd="0" presId="urn:microsoft.com/office/officeart/2005/8/layout/list1"/>
    <dgm:cxn modelId="{BEC946D1-C54B-4232-96D5-EF0A398320CC}" type="presParOf" srcId="{22B23271-6241-4B0C-901C-67D867986BA4}" destId="{D0E36566-9D56-46BA-B93D-5F1E200F073A}" srcOrd="3" destOrd="0" presId="urn:microsoft.com/office/officeart/2005/8/layout/list1"/>
    <dgm:cxn modelId="{6420DC9B-0F69-48AE-8A6F-ADD16BFDD717}" type="presParOf" srcId="{22B23271-6241-4B0C-901C-67D867986BA4}" destId="{2DD55B65-08D5-49A7-8DFF-D0F93206D140}" srcOrd="4" destOrd="0" presId="urn:microsoft.com/office/officeart/2005/8/layout/list1"/>
    <dgm:cxn modelId="{855ED409-BD4D-45D7-B762-288F8C6BC5B4}" type="presParOf" srcId="{2DD55B65-08D5-49A7-8DFF-D0F93206D140}" destId="{8346A8B4-7D2A-45B5-8ECD-299F8C187772}" srcOrd="0" destOrd="0" presId="urn:microsoft.com/office/officeart/2005/8/layout/list1"/>
    <dgm:cxn modelId="{DA279735-55E9-49B0-B93A-EBFF79C61537}" type="presParOf" srcId="{2DD55B65-08D5-49A7-8DFF-D0F93206D140}" destId="{B972A028-2A38-4389-81D4-D4284E4D0C2E}" srcOrd="1" destOrd="0" presId="urn:microsoft.com/office/officeart/2005/8/layout/list1"/>
    <dgm:cxn modelId="{4B8400C4-B1B7-4C70-A88C-E01969C39A19}" type="presParOf" srcId="{22B23271-6241-4B0C-901C-67D867986BA4}" destId="{994858B7-E415-4AC1-9873-534E40AF1883}" srcOrd="5" destOrd="0" presId="urn:microsoft.com/office/officeart/2005/8/layout/list1"/>
    <dgm:cxn modelId="{A502B1E1-D26D-4F43-B3DA-F9A14B9C4CAF}" type="presParOf" srcId="{22B23271-6241-4B0C-901C-67D867986BA4}" destId="{A36E38E3-9492-48F1-B5E2-8967F28C88B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A2C8551-A18C-48EE-87BB-9DD091A1BE0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1008722E-D245-4B16-BC7A-F214DF18D496}">
      <dgm:prSet phldrT="[Texto]"/>
      <dgm:spPr/>
      <dgm:t>
        <a:bodyPr/>
        <a:lstStyle/>
        <a:p>
          <a:r>
            <a:rPr lang="es-ES" dirty="0"/>
            <a:t>Fracaso con BZD y antipsicóticos</a:t>
          </a:r>
        </a:p>
      </dgm:t>
    </dgm:pt>
    <dgm:pt modelId="{1998AF3D-C040-4E7B-82ED-F710B3282D13}" type="parTrans" cxnId="{F0991FB4-699E-4929-A059-62319263896F}">
      <dgm:prSet/>
      <dgm:spPr/>
      <dgm:t>
        <a:bodyPr/>
        <a:lstStyle/>
        <a:p>
          <a:endParaRPr lang="es-ES"/>
        </a:p>
      </dgm:t>
    </dgm:pt>
    <dgm:pt modelId="{817B0B4C-2FEE-4AAB-BB2A-E7CA07A21DB4}" type="sibTrans" cxnId="{F0991FB4-699E-4929-A059-62319263896F}">
      <dgm:prSet/>
      <dgm:spPr/>
      <dgm:t>
        <a:bodyPr/>
        <a:lstStyle/>
        <a:p>
          <a:endParaRPr lang="es-ES"/>
        </a:p>
      </dgm:t>
    </dgm:pt>
    <dgm:pt modelId="{05662FD7-EF6F-470F-85DD-6429F8E73CB4}">
      <dgm:prSet phldrT="[Texto]"/>
      <dgm:spPr/>
      <dgm:t>
        <a:bodyPr/>
        <a:lstStyle/>
        <a:p>
          <a:r>
            <a:rPr lang="es-ES" dirty="0"/>
            <a:t>Delirio con excitación</a:t>
          </a:r>
        </a:p>
      </dgm:t>
    </dgm:pt>
    <dgm:pt modelId="{7E26AD4C-9134-421C-BF21-133C88B0B07F}" type="parTrans" cxnId="{00F71AC9-6428-4503-818F-C16867B277FE}">
      <dgm:prSet/>
      <dgm:spPr/>
      <dgm:t>
        <a:bodyPr/>
        <a:lstStyle/>
        <a:p>
          <a:endParaRPr lang="es-ES"/>
        </a:p>
      </dgm:t>
    </dgm:pt>
    <dgm:pt modelId="{160387AF-EB82-4D40-BA30-BB36675047F0}" type="sibTrans" cxnId="{00F71AC9-6428-4503-818F-C16867B277FE}">
      <dgm:prSet/>
      <dgm:spPr/>
      <dgm:t>
        <a:bodyPr/>
        <a:lstStyle/>
        <a:p>
          <a:endParaRPr lang="es-ES"/>
        </a:p>
      </dgm:t>
    </dgm:pt>
    <dgm:pt modelId="{DB4DAA7B-B140-4EDF-9161-7EB38C9A0CCD}">
      <dgm:prSet phldrT="[Texto]"/>
      <dgm:spPr/>
      <dgm:t>
        <a:bodyPr/>
        <a:lstStyle/>
        <a:p>
          <a:r>
            <a:rPr lang="es-CO" b="0" i="0">
              <a:effectLst/>
              <a:latin typeface="+mn-lt"/>
              <a:ea typeface="+mn-ea"/>
              <a:cs typeface="+mn-cs"/>
            </a:rPr>
            <a:t>1 a 2 mg / kg  IV, o de 4 a 5 mg / kg IM</a:t>
          </a:r>
          <a:endParaRPr lang="es-ES" dirty="0"/>
        </a:p>
      </dgm:t>
    </dgm:pt>
    <dgm:pt modelId="{0F701FC0-89BD-4145-9692-53CA002B67AC}" type="parTrans" cxnId="{F73F3142-903A-4123-BDC2-1DA935EF80CF}">
      <dgm:prSet/>
      <dgm:spPr/>
      <dgm:t>
        <a:bodyPr/>
        <a:lstStyle/>
        <a:p>
          <a:endParaRPr lang="es-ES"/>
        </a:p>
      </dgm:t>
    </dgm:pt>
    <dgm:pt modelId="{F21220F0-9983-42A2-BAD4-197FF66CEB5D}" type="sibTrans" cxnId="{F73F3142-903A-4123-BDC2-1DA935EF80CF}">
      <dgm:prSet/>
      <dgm:spPr/>
      <dgm:t>
        <a:bodyPr/>
        <a:lstStyle/>
        <a:p>
          <a:endParaRPr lang="es-ES"/>
        </a:p>
      </dgm:t>
    </dgm:pt>
    <dgm:pt modelId="{9D010122-B240-4F7E-99A2-6710F2691D8A}">
      <dgm:prSet/>
      <dgm:spPr/>
      <dgm:t>
        <a:bodyPr/>
        <a:lstStyle/>
        <a:p>
          <a:r>
            <a:rPr lang="es-ES" dirty="0"/>
            <a:t>Inicio de acción 1-2 min IV o 4-5 min IM</a:t>
          </a:r>
        </a:p>
      </dgm:t>
    </dgm:pt>
    <dgm:pt modelId="{9227CA81-D924-435F-80AE-D8402F587B4D}" type="parTrans" cxnId="{70E3C3C6-C213-47E5-952A-616FB23D349F}">
      <dgm:prSet/>
      <dgm:spPr/>
      <dgm:t>
        <a:bodyPr/>
        <a:lstStyle/>
        <a:p>
          <a:endParaRPr lang="es-ES"/>
        </a:p>
      </dgm:t>
    </dgm:pt>
    <dgm:pt modelId="{335C8EB9-52A0-4620-BFC6-C73353CE496E}" type="sibTrans" cxnId="{70E3C3C6-C213-47E5-952A-616FB23D349F}">
      <dgm:prSet/>
      <dgm:spPr/>
      <dgm:t>
        <a:bodyPr/>
        <a:lstStyle/>
        <a:p>
          <a:endParaRPr lang="es-ES"/>
        </a:p>
      </dgm:t>
    </dgm:pt>
    <dgm:pt modelId="{76562E76-A548-493F-B189-D9B610436883}" type="pres">
      <dgm:prSet presAssocID="{8A2C8551-A18C-48EE-87BB-9DD091A1BE06}" presName="linear" presStyleCnt="0">
        <dgm:presLayoutVars>
          <dgm:dir/>
          <dgm:animLvl val="lvl"/>
          <dgm:resizeHandles val="exact"/>
        </dgm:presLayoutVars>
      </dgm:prSet>
      <dgm:spPr/>
    </dgm:pt>
    <dgm:pt modelId="{28CE313C-609C-434A-B35F-523BE09D916A}" type="pres">
      <dgm:prSet presAssocID="{1008722E-D245-4B16-BC7A-F214DF18D496}" presName="parentLin" presStyleCnt="0"/>
      <dgm:spPr/>
    </dgm:pt>
    <dgm:pt modelId="{29B1AD97-4C35-4912-A114-B7DBAC023122}" type="pres">
      <dgm:prSet presAssocID="{1008722E-D245-4B16-BC7A-F214DF18D496}" presName="parentLeftMargin" presStyleLbl="node1" presStyleIdx="0" presStyleCnt="4"/>
      <dgm:spPr/>
    </dgm:pt>
    <dgm:pt modelId="{833D7609-B928-4145-9AF3-940F2E9C21E7}" type="pres">
      <dgm:prSet presAssocID="{1008722E-D245-4B16-BC7A-F214DF18D496}" presName="parentText" presStyleLbl="node1" presStyleIdx="0" presStyleCnt="4">
        <dgm:presLayoutVars>
          <dgm:chMax val="0"/>
          <dgm:bulletEnabled val="1"/>
        </dgm:presLayoutVars>
      </dgm:prSet>
      <dgm:spPr/>
    </dgm:pt>
    <dgm:pt modelId="{803FF7AB-EA22-4BD7-8A5F-C87DDBBC3A6E}" type="pres">
      <dgm:prSet presAssocID="{1008722E-D245-4B16-BC7A-F214DF18D496}" presName="negativeSpace" presStyleCnt="0"/>
      <dgm:spPr/>
    </dgm:pt>
    <dgm:pt modelId="{24F11050-1AE3-42CC-B936-59641295E43D}" type="pres">
      <dgm:prSet presAssocID="{1008722E-D245-4B16-BC7A-F214DF18D496}" presName="childText" presStyleLbl="conFgAcc1" presStyleIdx="0" presStyleCnt="4">
        <dgm:presLayoutVars>
          <dgm:bulletEnabled val="1"/>
        </dgm:presLayoutVars>
      </dgm:prSet>
      <dgm:spPr/>
    </dgm:pt>
    <dgm:pt modelId="{A07580DF-283B-4D2B-AB82-48B5E3D8C652}" type="pres">
      <dgm:prSet presAssocID="{817B0B4C-2FEE-4AAB-BB2A-E7CA07A21DB4}" presName="spaceBetweenRectangles" presStyleCnt="0"/>
      <dgm:spPr/>
    </dgm:pt>
    <dgm:pt modelId="{3337B16A-CCD1-468C-913B-97E4067CD86A}" type="pres">
      <dgm:prSet presAssocID="{05662FD7-EF6F-470F-85DD-6429F8E73CB4}" presName="parentLin" presStyleCnt="0"/>
      <dgm:spPr/>
    </dgm:pt>
    <dgm:pt modelId="{8F8A6BF7-4D09-4D21-A089-B47DBD57F092}" type="pres">
      <dgm:prSet presAssocID="{05662FD7-EF6F-470F-85DD-6429F8E73CB4}" presName="parentLeftMargin" presStyleLbl="node1" presStyleIdx="0" presStyleCnt="4"/>
      <dgm:spPr/>
    </dgm:pt>
    <dgm:pt modelId="{F76C3737-D1C6-407A-A0A2-EB31720328F3}" type="pres">
      <dgm:prSet presAssocID="{05662FD7-EF6F-470F-85DD-6429F8E73CB4}" presName="parentText" presStyleLbl="node1" presStyleIdx="1" presStyleCnt="4">
        <dgm:presLayoutVars>
          <dgm:chMax val="0"/>
          <dgm:bulletEnabled val="1"/>
        </dgm:presLayoutVars>
      </dgm:prSet>
      <dgm:spPr/>
    </dgm:pt>
    <dgm:pt modelId="{22980862-106C-433E-A717-7966D75CF485}" type="pres">
      <dgm:prSet presAssocID="{05662FD7-EF6F-470F-85DD-6429F8E73CB4}" presName="negativeSpace" presStyleCnt="0"/>
      <dgm:spPr/>
    </dgm:pt>
    <dgm:pt modelId="{E1AC81CB-6321-4236-95B7-503931CE94E4}" type="pres">
      <dgm:prSet presAssocID="{05662FD7-EF6F-470F-85DD-6429F8E73CB4}" presName="childText" presStyleLbl="conFgAcc1" presStyleIdx="1" presStyleCnt="4">
        <dgm:presLayoutVars>
          <dgm:bulletEnabled val="1"/>
        </dgm:presLayoutVars>
      </dgm:prSet>
      <dgm:spPr/>
    </dgm:pt>
    <dgm:pt modelId="{FAFA9DDD-CA30-42E4-B4AA-D44E939227FB}" type="pres">
      <dgm:prSet presAssocID="{160387AF-EB82-4D40-BA30-BB36675047F0}" presName="spaceBetweenRectangles" presStyleCnt="0"/>
      <dgm:spPr/>
    </dgm:pt>
    <dgm:pt modelId="{251441E1-6B52-4BB7-92EF-DC7F16805172}" type="pres">
      <dgm:prSet presAssocID="{DB4DAA7B-B140-4EDF-9161-7EB38C9A0CCD}" presName="parentLin" presStyleCnt="0"/>
      <dgm:spPr/>
    </dgm:pt>
    <dgm:pt modelId="{F9968E12-E685-48FF-A81E-606923C1B06A}" type="pres">
      <dgm:prSet presAssocID="{DB4DAA7B-B140-4EDF-9161-7EB38C9A0CCD}" presName="parentLeftMargin" presStyleLbl="node1" presStyleIdx="1" presStyleCnt="4"/>
      <dgm:spPr/>
    </dgm:pt>
    <dgm:pt modelId="{DAFCEAC9-02C7-4129-9F02-CEB81345B516}" type="pres">
      <dgm:prSet presAssocID="{DB4DAA7B-B140-4EDF-9161-7EB38C9A0CCD}" presName="parentText" presStyleLbl="node1" presStyleIdx="2" presStyleCnt="4">
        <dgm:presLayoutVars>
          <dgm:chMax val="0"/>
          <dgm:bulletEnabled val="1"/>
        </dgm:presLayoutVars>
      </dgm:prSet>
      <dgm:spPr/>
    </dgm:pt>
    <dgm:pt modelId="{DB2E3076-C87D-4825-BD9A-271A6BFA1948}" type="pres">
      <dgm:prSet presAssocID="{DB4DAA7B-B140-4EDF-9161-7EB38C9A0CCD}" presName="negativeSpace" presStyleCnt="0"/>
      <dgm:spPr/>
    </dgm:pt>
    <dgm:pt modelId="{3CA514C1-F498-4BD1-AD52-24378A553F9D}" type="pres">
      <dgm:prSet presAssocID="{DB4DAA7B-B140-4EDF-9161-7EB38C9A0CCD}" presName="childText" presStyleLbl="conFgAcc1" presStyleIdx="2" presStyleCnt="4">
        <dgm:presLayoutVars>
          <dgm:bulletEnabled val="1"/>
        </dgm:presLayoutVars>
      </dgm:prSet>
      <dgm:spPr/>
    </dgm:pt>
    <dgm:pt modelId="{17C2E95A-F7DE-45C3-A6F8-A6505A48D2BE}" type="pres">
      <dgm:prSet presAssocID="{F21220F0-9983-42A2-BAD4-197FF66CEB5D}" presName="spaceBetweenRectangles" presStyleCnt="0"/>
      <dgm:spPr/>
    </dgm:pt>
    <dgm:pt modelId="{469E31B6-D9E3-4D05-917D-3FDD98EF8C3D}" type="pres">
      <dgm:prSet presAssocID="{9D010122-B240-4F7E-99A2-6710F2691D8A}" presName="parentLin" presStyleCnt="0"/>
      <dgm:spPr/>
    </dgm:pt>
    <dgm:pt modelId="{B6BD2C69-1A6A-42A9-A2AC-85C037612355}" type="pres">
      <dgm:prSet presAssocID="{9D010122-B240-4F7E-99A2-6710F2691D8A}" presName="parentLeftMargin" presStyleLbl="node1" presStyleIdx="2" presStyleCnt="4"/>
      <dgm:spPr/>
    </dgm:pt>
    <dgm:pt modelId="{0C5E648E-EF1F-4D0C-B4B6-F9AC34F8D543}" type="pres">
      <dgm:prSet presAssocID="{9D010122-B240-4F7E-99A2-6710F2691D8A}" presName="parentText" presStyleLbl="node1" presStyleIdx="3" presStyleCnt="4">
        <dgm:presLayoutVars>
          <dgm:chMax val="0"/>
          <dgm:bulletEnabled val="1"/>
        </dgm:presLayoutVars>
      </dgm:prSet>
      <dgm:spPr/>
    </dgm:pt>
    <dgm:pt modelId="{50CADF22-BCA9-4ADE-9E56-BA56EB08C0F4}" type="pres">
      <dgm:prSet presAssocID="{9D010122-B240-4F7E-99A2-6710F2691D8A}" presName="negativeSpace" presStyleCnt="0"/>
      <dgm:spPr/>
    </dgm:pt>
    <dgm:pt modelId="{D063FC8D-2E80-4204-97D1-9C86175F3EA0}" type="pres">
      <dgm:prSet presAssocID="{9D010122-B240-4F7E-99A2-6710F2691D8A}" presName="childText" presStyleLbl="conFgAcc1" presStyleIdx="3" presStyleCnt="4" custLinFactNeighborY="51074">
        <dgm:presLayoutVars>
          <dgm:bulletEnabled val="1"/>
        </dgm:presLayoutVars>
      </dgm:prSet>
      <dgm:spPr/>
    </dgm:pt>
  </dgm:ptLst>
  <dgm:cxnLst>
    <dgm:cxn modelId="{13AE6404-5A82-4E5E-821D-B0549E8F89DF}" type="presOf" srcId="{9D010122-B240-4F7E-99A2-6710F2691D8A}" destId="{0C5E648E-EF1F-4D0C-B4B6-F9AC34F8D543}" srcOrd="1" destOrd="0" presId="urn:microsoft.com/office/officeart/2005/8/layout/list1"/>
    <dgm:cxn modelId="{CDC95B1C-6901-4004-9191-2A2FE5B70F8E}" type="presOf" srcId="{DB4DAA7B-B140-4EDF-9161-7EB38C9A0CCD}" destId="{F9968E12-E685-48FF-A81E-606923C1B06A}" srcOrd="0" destOrd="0" presId="urn:microsoft.com/office/officeart/2005/8/layout/list1"/>
    <dgm:cxn modelId="{F73F3142-903A-4123-BDC2-1DA935EF80CF}" srcId="{8A2C8551-A18C-48EE-87BB-9DD091A1BE06}" destId="{DB4DAA7B-B140-4EDF-9161-7EB38C9A0CCD}" srcOrd="2" destOrd="0" parTransId="{0F701FC0-89BD-4145-9692-53CA002B67AC}" sibTransId="{F21220F0-9983-42A2-BAD4-197FF66CEB5D}"/>
    <dgm:cxn modelId="{D53B2E73-DBC3-4483-BA71-9020271A4A3E}" type="presOf" srcId="{1008722E-D245-4B16-BC7A-F214DF18D496}" destId="{833D7609-B928-4145-9AF3-940F2E9C21E7}" srcOrd="1" destOrd="0" presId="urn:microsoft.com/office/officeart/2005/8/layout/list1"/>
    <dgm:cxn modelId="{82FDCFA2-9FBB-4B70-B594-0A5BC32C7686}" type="presOf" srcId="{05662FD7-EF6F-470F-85DD-6429F8E73CB4}" destId="{F76C3737-D1C6-407A-A0A2-EB31720328F3}" srcOrd="1" destOrd="0" presId="urn:microsoft.com/office/officeart/2005/8/layout/list1"/>
    <dgm:cxn modelId="{0AA6D0A2-C608-4E28-8B81-191D74ACE944}" type="presOf" srcId="{DB4DAA7B-B140-4EDF-9161-7EB38C9A0CCD}" destId="{DAFCEAC9-02C7-4129-9F02-CEB81345B516}" srcOrd="1" destOrd="0" presId="urn:microsoft.com/office/officeart/2005/8/layout/list1"/>
    <dgm:cxn modelId="{F0991FB4-699E-4929-A059-62319263896F}" srcId="{8A2C8551-A18C-48EE-87BB-9DD091A1BE06}" destId="{1008722E-D245-4B16-BC7A-F214DF18D496}" srcOrd="0" destOrd="0" parTransId="{1998AF3D-C040-4E7B-82ED-F710B3282D13}" sibTransId="{817B0B4C-2FEE-4AAB-BB2A-E7CA07A21DB4}"/>
    <dgm:cxn modelId="{70E3C3C6-C213-47E5-952A-616FB23D349F}" srcId="{8A2C8551-A18C-48EE-87BB-9DD091A1BE06}" destId="{9D010122-B240-4F7E-99A2-6710F2691D8A}" srcOrd="3" destOrd="0" parTransId="{9227CA81-D924-435F-80AE-D8402F587B4D}" sibTransId="{335C8EB9-52A0-4620-BFC6-C73353CE496E}"/>
    <dgm:cxn modelId="{00F71AC9-6428-4503-818F-C16867B277FE}" srcId="{8A2C8551-A18C-48EE-87BB-9DD091A1BE06}" destId="{05662FD7-EF6F-470F-85DD-6429F8E73CB4}" srcOrd="1" destOrd="0" parTransId="{7E26AD4C-9134-421C-BF21-133C88B0B07F}" sibTransId="{160387AF-EB82-4D40-BA30-BB36675047F0}"/>
    <dgm:cxn modelId="{7E03D3CC-0BCD-4051-A5C9-A4EC3A732AA3}" type="presOf" srcId="{8A2C8551-A18C-48EE-87BB-9DD091A1BE06}" destId="{76562E76-A548-493F-B189-D9B610436883}" srcOrd="0" destOrd="0" presId="urn:microsoft.com/office/officeart/2005/8/layout/list1"/>
    <dgm:cxn modelId="{F82C24D5-4D8A-464A-B521-B0A87B9E1CBB}" type="presOf" srcId="{1008722E-D245-4B16-BC7A-F214DF18D496}" destId="{29B1AD97-4C35-4912-A114-B7DBAC023122}" srcOrd="0" destOrd="0" presId="urn:microsoft.com/office/officeart/2005/8/layout/list1"/>
    <dgm:cxn modelId="{3C05E0D5-848A-4728-A356-EC38E7B3965A}" type="presOf" srcId="{9D010122-B240-4F7E-99A2-6710F2691D8A}" destId="{B6BD2C69-1A6A-42A9-A2AC-85C037612355}" srcOrd="0" destOrd="0" presId="urn:microsoft.com/office/officeart/2005/8/layout/list1"/>
    <dgm:cxn modelId="{114D18F1-5976-4293-970F-F190C72935E4}" type="presOf" srcId="{05662FD7-EF6F-470F-85DD-6429F8E73CB4}" destId="{8F8A6BF7-4D09-4D21-A089-B47DBD57F092}" srcOrd="0" destOrd="0" presId="urn:microsoft.com/office/officeart/2005/8/layout/list1"/>
    <dgm:cxn modelId="{11A7610F-C109-45D1-AE1B-EFA211BD8210}" type="presParOf" srcId="{76562E76-A548-493F-B189-D9B610436883}" destId="{28CE313C-609C-434A-B35F-523BE09D916A}" srcOrd="0" destOrd="0" presId="urn:microsoft.com/office/officeart/2005/8/layout/list1"/>
    <dgm:cxn modelId="{FDE9858C-999C-47D1-99A0-72324289707F}" type="presParOf" srcId="{28CE313C-609C-434A-B35F-523BE09D916A}" destId="{29B1AD97-4C35-4912-A114-B7DBAC023122}" srcOrd="0" destOrd="0" presId="urn:microsoft.com/office/officeart/2005/8/layout/list1"/>
    <dgm:cxn modelId="{3B74184D-EE80-4885-8C59-111CD70BFF24}" type="presParOf" srcId="{28CE313C-609C-434A-B35F-523BE09D916A}" destId="{833D7609-B928-4145-9AF3-940F2E9C21E7}" srcOrd="1" destOrd="0" presId="urn:microsoft.com/office/officeart/2005/8/layout/list1"/>
    <dgm:cxn modelId="{BC1EEC7E-804F-483B-ACD2-E28404653CC1}" type="presParOf" srcId="{76562E76-A548-493F-B189-D9B610436883}" destId="{803FF7AB-EA22-4BD7-8A5F-C87DDBBC3A6E}" srcOrd="1" destOrd="0" presId="urn:microsoft.com/office/officeart/2005/8/layout/list1"/>
    <dgm:cxn modelId="{351125BF-B32C-47F4-BE5E-27482E285409}" type="presParOf" srcId="{76562E76-A548-493F-B189-D9B610436883}" destId="{24F11050-1AE3-42CC-B936-59641295E43D}" srcOrd="2" destOrd="0" presId="urn:microsoft.com/office/officeart/2005/8/layout/list1"/>
    <dgm:cxn modelId="{8F6E31F2-BB46-4AC5-B7BC-77A1DBD4D091}" type="presParOf" srcId="{76562E76-A548-493F-B189-D9B610436883}" destId="{A07580DF-283B-4D2B-AB82-48B5E3D8C652}" srcOrd="3" destOrd="0" presId="urn:microsoft.com/office/officeart/2005/8/layout/list1"/>
    <dgm:cxn modelId="{9B932B64-D7D4-44D4-BC4D-A8C257D65654}" type="presParOf" srcId="{76562E76-A548-493F-B189-D9B610436883}" destId="{3337B16A-CCD1-468C-913B-97E4067CD86A}" srcOrd="4" destOrd="0" presId="urn:microsoft.com/office/officeart/2005/8/layout/list1"/>
    <dgm:cxn modelId="{ACAA8AB0-1FC6-4C02-9521-7B9265132EF2}" type="presParOf" srcId="{3337B16A-CCD1-468C-913B-97E4067CD86A}" destId="{8F8A6BF7-4D09-4D21-A089-B47DBD57F092}" srcOrd="0" destOrd="0" presId="urn:microsoft.com/office/officeart/2005/8/layout/list1"/>
    <dgm:cxn modelId="{A448AD72-C831-4837-BAAA-D7313D3216CA}" type="presParOf" srcId="{3337B16A-CCD1-468C-913B-97E4067CD86A}" destId="{F76C3737-D1C6-407A-A0A2-EB31720328F3}" srcOrd="1" destOrd="0" presId="urn:microsoft.com/office/officeart/2005/8/layout/list1"/>
    <dgm:cxn modelId="{A0AC34F8-C0E5-4102-BCDD-D46332BE1B89}" type="presParOf" srcId="{76562E76-A548-493F-B189-D9B610436883}" destId="{22980862-106C-433E-A717-7966D75CF485}" srcOrd="5" destOrd="0" presId="urn:microsoft.com/office/officeart/2005/8/layout/list1"/>
    <dgm:cxn modelId="{C8860C97-E529-4300-BF49-BEC5325A1F95}" type="presParOf" srcId="{76562E76-A548-493F-B189-D9B610436883}" destId="{E1AC81CB-6321-4236-95B7-503931CE94E4}" srcOrd="6" destOrd="0" presId="urn:microsoft.com/office/officeart/2005/8/layout/list1"/>
    <dgm:cxn modelId="{D425626E-A50E-45C1-B75B-6C9CD840DB06}" type="presParOf" srcId="{76562E76-A548-493F-B189-D9B610436883}" destId="{FAFA9DDD-CA30-42E4-B4AA-D44E939227FB}" srcOrd="7" destOrd="0" presId="urn:microsoft.com/office/officeart/2005/8/layout/list1"/>
    <dgm:cxn modelId="{C000EADA-51D4-4633-B1EB-413744C155DC}" type="presParOf" srcId="{76562E76-A548-493F-B189-D9B610436883}" destId="{251441E1-6B52-4BB7-92EF-DC7F16805172}" srcOrd="8" destOrd="0" presId="urn:microsoft.com/office/officeart/2005/8/layout/list1"/>
    <dgm:cxn modelId="{F9896BF5-C409-4C74-B0FF-DD5D2FC5164A}" type="presParOf" srcId="{251441E1-6B52-4BB7-92EF-DC7F16805172}" destId="{F9968E12-E685-48FF-A81E-606923C1B06A}" srcOrd="0" destOrd="0" presId="urn:microsoft.com/office/officeart/2005/8/layout/list1"/>
    <dgm:cxn modelId="{06064632-B9BC-45E0-8A32-0FC62045DE25}" type="presParOf" srcId="{251441E1-6B52-4BB7-92EF-DC7F16805172}" destId="{DAFCEAC9-02C7-4129-9F02-CEB81345B516}" srcOrd="1" destOrd="0" presId="urn:microsoft.com/office/officeart/2005/8/layout/list1"/>
    <dgm:cxn modelId="{B9466868-B11F-4948-843E-71322172CB1C}" type="presParOf" srcId="{76562E76-A548-493F-B189-D9B610436883}" destId="{DB2E3076-C87D-4825-BD9A-271A6BFA1948}" srcOrd="9" destOrd="0" presId="urn:microsoft.com/office/officeart/2005/8/layout/list1"/>
    <dgm:cxn modelId="{15192052-313F-4543-91BB-48E56FACA27C}" type="presParOf" srcId="{76562E76-A548-493F-B189-D9B610436883}" destId="{3CA514C1-F498-4BD1-AD52-24378A553F9D}" srcOrd="10" destOrd="0" presId="urn:microsoft.com/office/officeart/2005/8/layout/list1"/>
    <dgm:cxn modelId="{C4B04FF3-FC60-49F7-A578-6CF180DA95CE}" type="presParOf" srcId="{76562E76-A548-493F-B189-D9B610436883}" destId="{17C2E95A-F7DE-45C3-A6F8-A6505A48D2BE}" srcOrd="11" destOrd="0" presId="urn:microsoft.com/office/officeart/2005/8/layout/list1"/>
    <dgm:cxn modelId="{54B50534-4D7E-462B-A75C-25C2050C2EC8}" type="presParOf" srcId="{76562E76-A548-493F-B189-D9B610436883}" destId="{469E31B6-D9E3-4D05-917D-3FDD98EF8C3D}" srcOrd="12" destOrd="0" presId="urn:microsoft.com/office/officeart/2005/8/layout/list1"/>
    <dgm:cxn modelId="{4CB55069-84BF-4E29-A0C7-52734A6C0646}" type="presParOf" srcId="{469E31B6-D9E3-4D05-917D-3FDD98EF8C3D}" destId="{B6BD2C69-1A6A-42A9-A2AC-85C037612355}" srcOrd="0" destOrd="0" presId="urn:microsoft.com/office/officeart/2005/8/layout/list1"/>
    <dgm:cxn modelId="{1E1F090E-EA75-4E28-8148-70EF2C08BCDD}" type="presParOf" srcId="{469E31B6-D9E3-4D05-917D-3FDD98EF8C3D}" destId="{0C5E648E-EF1F-4D0C-B4B6-F9AC34F8D543}" srcOrd="1" destOrd="0" presId="urn:microsoft.com/office/officeart/2005/8/layout/list1"/>
    <dgm:cxn modelId="{BF4E7F91-B632-4687-972C-EE8B9869014D}" type="presParOf" srcId="{76562E76-A548-493F-B189-D9B610436883}" destId="{50CADF22-BCA9-4ADE-9E56-BA56EB08C0F4}" srcOrd="13" destOrd="0" presId="urn:microsoft.com/office/officeart/2005/8/layout/list1"/>
    <dgm:cxn modelId="{E636EE03-2D94-4F99-915E-E463EA2D87AE}" type="presParOf" srcId="{76562E76-A548-493F-B189-D9B610436883}" destId="{D063FC8D-2E80-4204-97D1-9C86175F3EA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388DCA-4E4A-4833-9054-A7AA384AFF0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4BD757EE-AB4A-4FEA-BBBD-5512A387C354}">
      <dgm:prSet phldrT="[Texto]"/>
      <dgm:spPr/>
      <dgm:t>
        <a:bodyPr/>
        <a:lstStyle/>
        <a:p>
          <a:r>
            <a:rPr lang="es-ES" dirty="0"/>
            <a:t>Capacidad de decisión</a:t>
          </a:r>
        </a:p>
      </dgm:t>
    </dgm:pt>
    <dgm:pt modelId="{AC58189D-EEA8-4AB4-BCA7-6E1D11FA9E9F}" type="parTrans" cxnId="{154CF1E0-96FD-4FBF-A1CD-41DA7C75781D}">
      <dgm:prSet/>
      <dgm:spPr/>
      <dgm:t>
        <a:bodyPr/>
        <a:lstStyle/>
        <a:p>
          <a:endParaRPr lang="es-ES"/>
        </a:p>
      </dgm:t>
    </dgm:pt>
    <dgm:pt modelId="{A1C35276-78B6-44FA-8A12-0B2AD1DC648A}" type="sibTrans" cxnId="{154CF1E0-96FD-4FBF-A1CD-41DA7C75781D}">
      <dgm:prSet/>
      <dgm:spPr/>
      <dgm:t>
        <a:bodyPr/>
        <a:lstStyle/>
        <a:p>
          <a:endParaRPr lang="es-ES"/>
        </a:p>
      </dgm:t>
    </dgm:pt>
    <dgm:pt modelId="{EBDCCC27-B353-4D91-A096-998073DB2C54}">
      <dgm:prSet phldrT="[Texto]"/>
      <dgm:spPr/>
      <dgm:t>
        <a:bodyPr/>
        <a:lstStyle/>
        <a:p>
          <a:r>
            <a:rPr lang="es-ES" dirty="0"/>
            <a:t>Documentación</a:t>
          </a:r>
        </a:p>
      </dgm:t>
    </dgm:pt>
    <dgm:pt modelId="{E4A8BD66-1DD8-4E87-9950-9D4D6E7C74EB}" type="parTrans" cxnId="{1067559D-9E3D-4C3C-8B1C-42C95618156D}">
      <dgm:prSet/>
      <dgm:spPr/>
      <dgm:t>
        <a:bodyPr/>
        <a:lstStyle/>
        <a:p>
          <a:endParaRPr lang="es-ES"/>
        </a:p>
      </dgm:t>
    </dgm:pt>
    <dgm:pt modelId="{B8767A2E-6708-467E-BCAE-0EB61BDD8870}" type="sibTrans" cxnId="{1067559D-9E3D-4C3C-8B1C-42C95618156D}">
      <dgm:prSet/>
      <dgm:spPr/>
      <dgm:t>
        <a:bodyPr/>
        <a:lstStyle/>
        <a:p>
          <a:endParaRPr lang="es-ES"/>
        </a:p>
      </dgm:t>
    </dgm:pt>
    <dgm:pt modelId="{D1914AB4-D15F-40DB-9E44-5DF736844CAB}">
      <dgm:prSet phldrT="[Texto]"/>
      <dgm:spPr/>
      <dgm:t>
        <a:bodyPr/>
        <a:lstStyle/>
        <a:p>
          <a:r>
            <a:rPr lang="es-ES" dirty="0"/>
            <a:t>Adecuada suplencia de las necesidades del paciente</a:t>
          </a:r>
        </a:p>
      </dgm:t>
    </dgm:pt>
    <dgm:pt modelId="{195F4274-6953-4FDB-A4BD-ECEEE3000AC1}" type="parTrans" cxnId="{10B16E51-2E52-4E7E-A9E9-C344C07780ED}">
      <dgm:prSet/>
      <dgm:spPr/>
      <dgm:t>
        <a:bodyPr/>
        <a:lstStyle/>
        <a:p>
          <a:endParaRPr lang="es-ES"/>
        </a:p>
      </dgm:t>
    </dgm:pt>
    <dgm:pt modelId="{5F025CC0-B9A8-4183-B2DE-AB8BCE8EE5BC}" type="sibTrans" cxnId="{10B16E51-2E52-4E7E-A9E9-C344C07780ED}">
      <dgm:prSet/>
      <dgm:spPr/>
      <dgm:t>
        <a:bodyPr/>
        <a:lstStyle/>
        <a:p>
          <a:endParaRPr lang="es-ES"/>
        </a:p>
      </dgm:t>
    </dgm:pt>
    <dgm:pt modelId="{3768B908-3CB6-4BF1-874E-FE843C18DDFF}">
      <dgm:prSet/>
      <dgm:spPr/>
      <dgm:t>
        <a:bodyPr/>
        <a:lstStyle/>
        <a:p>
          <a:r>
            <a:rPr lang="es-ES" dirty="0"/>
            <a:t>Advertir a terceros</a:t>
          </a:r>
        </a:p>
      </dgm:t>
    </dgm:pt>
    <dgm:pt modelId="{FC32B94A-535C-4BF6-82A7-C9115BC22DB9}" type="parTrans" cxnId="{6564EBEF-D6D1-4646-863F-84EC2B6A86CD}">
      <dgm:prSet/>
      <dgm:spPr/>
      <dgm:t>
        <a:bodyPr/>
        <a:lstStyle/>
        <a:p>
          <a:endParaRPr lang="es-ES"/>
        </a:p>
      </dgm:t>
    </dgm:pt>
    <dgm:pt modelId="{1665680D-6684-4BE8-8FD3-4E7A5DF873E6}" type="sibTrans" cxnId="{6564EBEF-D6D1-4646-863F-84EC2B6A86CD}">
      <dgm:prSet/>
      <dgm:spPr/>
      <dgm:t>
        <a:bodyPr/>
        <a:lstStyle/>
        <a:p>
          <a:endParaRPr lang="es-ES"/>
        </a:p>
      </dgm:t>
    </dgm:pt>
    <dgm:pt modelId="{49AE8C22-12EE-408A-A1BE-C0E3078482D7}" type="pres">
      <dgm:prSet presAssocID="{99388DCA-4E4A-4833-9054-A7AA384AFF09}" presName="linear" presStyleCnt="0">
        <dgm:presLayoutVars>
          <dgm:dir/>
          <dgm:animLvl val="lvl"/>
          <dgm:resizeHandles val="exact"/>
        </dgm:presLayoutVars>
      </dgm:prSet>
      <dgm:spPr/>
    </dgm:pt>
    <dgm:pt modelId="{4B23019B-B1F1-4D63-A59D-FF74D9071CC3}" type="pres">
      <dgm:prSet presAssocID="{4BD757EE-AB4A-4FEA-BBBD-5512A387C354}" presName="parentLin" presStyleCnt="0"/>
      <dgm:spPr/>
    </dgm:pt>
    <dgm:pt modelId="{96F08766-96A5-44D3-90F3-FD9E6DB2BE7A}" type="pres">
      <dgm:prSet presAssocID="{4BD757EE-AB4A-4FEA-BBBD-5512A387C354}" presName="parentLeftMargin" presStyleLbl="node1" presStyleIdx="0" presStyleCnt="4"/>
      <dgm:spPr/>
    </dgm:pt>
    <dgm:pt modelId="{6A9BABFC-A284-4042-A344-B35C7CF7678D}" type="pres">
      <dgm:prSet presAssocID="{4BD757EE-AB4A-4FEA-BBBD-5512A387C354}" presName="parentText" presStyleLbl="node1" presStyleIdx="0" presStyleCnt="4">
        <dgm:presLayoutVars>
          <dgm:chMax val="0"/>
          <dgm:bulletEnabled val="1"/>
        </dgm:presLayoutVars>
      </dgm:prSet>
      <dgm:spPr/>
    </dgm:pt>
    <dgm:pt modelId="{D7E4B086-1946-4E56-92BA-6CE8B4113A44}" type="pres">
      <dgm:prSet presAssocID="{4BD757EE-AB4A-4FEA-BBBD-5512A387C354}" presName="negativeSpace" presStyleCnt="0"/>
      <dgm:spPr/>
    </dgm:pt>
    <dgm:pt modelId="{F532F985-C86B-41D5-BD45-EE730F151E7E}" type="pres">
      <dgm:prSet presAssocID="{4BD757EE-AB4A-4FEA-BBBD-5512A387C354}" presName="childText" presStyleLbl="conFgAcc1" presStyleIdx="0" presStyleCnt="4">
        <dgm:presLayoutVars>
          <dgm:bulletEnabled val="1"/>
        </dgm:presLayoutVars>
      </dgm:prSet>
      <dgm:spPr/>
    </dgm:pt>
    <dgm:pt modelId="{FDA75F76-2D9C-4614-B402-6886955AFBF0}" type="pres">
      <dgm:prSet presAssocID="{A1C35276-78B6-44FA-8A12-0B2AD1DC648A}" presName="spaceBetweenRectangles" presStyleCnt="0"/>
      <dgm:spPr/>
    </dgm:pt>
    <dgm:pt modelId="{E46EFDA1-C1CA-4B6A-A8A5-27DDCA27D464}" type="pres">
      <dgm:prSet presAssocID="{EBDCCC27-B353-4D91-A096-998073DB2C54}" presName="parentLin" presStyleCnt="0"/>
      <dgm:spPr/>
    </dgm:pt>
    <dgm:pt modelId="{B045764C-9AEC-42CC-98D2-5370DF6A896A}" type="pres">
      <dgm:prSet presAssocID="{EBDCCC27-B353-4D91-A096-998073DB2C54}" presName="parentLeftMargin" presStyleLbl="node1" presStyleIdx="0" presStyleCnt="4"/>
      <dgm:spPr/>
    </dgm:pt>
    <dgm:pt modelId="{CA30CD76-A232-45D5-86CA-D7E4A41D2FF4}" type="pres">
      <dgm:prSet presAssocID="{EBDCCC27-B353-4D91-A096-998073DB2C54}" presName="parentText" presStyleLbl="node1" presStyleIdx="1" presStyleCnt="4">
        <dgm:presLayoutVars>
          <dgm:chMax val="0"/>
          <dgm:bulletEnabled val="1"/>
        </dgm:presLayoutVars>
      </dgm:prSet>
      <dgm:spPr/>
    </dgm:pt>
    <dgm:pt modelId="{4094F187-E091-455C-BE01-8AAF63ABEFE3}" type="pres">
      <dgm:prSet presAssocID="{EBDCCC27-B353-4D91-A096-998073DB2C54}" presName="negativeSpace" presStyleCnt="0"/>
      <dgm:spPr/>
    </dgm:pt>
    <dgm:pt modelId="{AA544DAD-471B-40C3-82A0-6CFA7327159B}" type="pres">
      <dgm:prSet presAssocID="{EBDCCC27-B353-4D91-A096-998073DB2C54}" presName="childText" presStyleLbl="conFgAcc1" presStyleIdx="1" presStyleCnt="4">
        <dgm:presLayoutVars>
          <dgm:bulletEnabled val="1"/>
        </dgm:presLayoutVars>
      </dgm:prSet>
      <dgm:spPr/>
    </dgm:pt>
    <dgm:pt modelId="{00D1A7F0-65B1-4415-B4E1-8D365E3A1F18}" type="pres">
      <dgm:prSet presAssocID="{B8767A2E-6708-467E-BCAE-0EB61BDD8870}" presName="spaceBetweenRectangles" presStyleCnt="0"/>
      <dgm:spPr/>
    </dgm:pt>
    <dgm:pt modelId="{158294DC-E8DE-4E36-B027-9F6C34692A22}" type="pres">
      <dgm:prSet presAssocID="{D1914AB4-D15F-40DB-9E44-5DF736844CAB}" presName="parentLin" presStyleCnt="0"/>
      <dgm:spPr/>
    </dgm:pt>
    <dgm:pt modelId="{68CA4563-8FE9-4F80-BDEE-B62397D3CFE7}" type="pres">
      <dgm:prSet presAssocID="{D1914AB4-D15F-40DB-9E44-5DF736844CAB}" presName="parentLeftMargin" presStyleLbl="node1" presStyleIdx="1" presStyleCnt="4"/>
      <dgm:spPr/>
    </dgm:pt>
    <dgm:pt modelId="{C0F5179A-E4D0-49B8-80AA-FED68F56DB47}" type="pres">
      <dgm:prSet presAssocID="{D1914AB4-D15F-40DB-9E44-5DF736844CAB}" presName="parentText" presStyleLbl="node1" presStyleIdx="2" presStyleCnt="4">
        <dgm:presLayoutVars>
          <dgm:chMax val="0"/>
          <dgm:bulletEnabled val="1"/>
        </dgm:presLayoutVars>
      </dgm:prSet>
      <dgm:spPr/>
    </dgm:pt>
    <dgm:pt modelId="{853E814A-1B27-4D0E-8944-EF7E9067F4A8}" type="pres">
      <dgm:prSet presAssocID="{D1914AB4-D15F-40DB-9E44-5DF736844CAB}" presName="negativeSpace" presStyleCnt="0"/>
      <dgm:spPr/>
    </dgm:pt>
    <dgm:pt modelId="{F1219676-D3EC-4A2F-99D7-41238D60C89E}" type="pres">
      <dgm:prSet presAssocID="{D1914AB4-D15F-40DB-9E44-5DF736844CAB}" presName="childText" presStyleLbl="conFgAcc1" presStyleIdx="2" presStyleCnt="4">
        <dgm:presLayoutVars>
          <dgm:bulletEnabled val="1"/>
        </dgm:presLayoutVars>
      </dgm:prSet>
      <dgm:spPr/>
    </dgm:pt>
    <dgm:pt modelId="{5CFF3DCC-5A7E-480B-AAE0-A2810CAF343C}" type="pres">
      <dgm:prSet presAssocID="{5F025CC0-B9A8-4183-B2DE-AB8BCE8EE5BC}" presName="spaceBetweenRectangles" presStyleCnt="0"/>
      <dgm:spPr/>
    </dgm:pt>
    <dgm:pt modelId="{28330C86-70FB-4452-8C7E-41F2DEEE8D21}" type="pres">
      <dgm:prSet presAssocID="{3768B908-3CB6-4BF1-874E-FE843C18DDFF}" presName="parentLin" presStyleCnt="0"/>
      <dgm:spPr/>
    </dgm:pt>
    <dgm:pt modelId="{F3B6BAF1-59E1-4811-87D3-ECD8C72F0FBE}" type="pres">
      <dgm:prSet presAssocID="{3768B908-3CB6-4BF1-874E-FE843C18DDFF}" presName="parentLeftMargin" presStyleLbl="node1" presStyleIdx="2" presStyleCnt="4"/>
      <dgm:spPr/>
    </dgm:pt>
    <dgm:pt modelId="{A8CAE322-62F8-4428-94D7-DA9DEDA3E3D4}" type="pres">
      <dgm:prSet presAssocID="{3768B908-3CB6-4BF1-874E-FE843C18DDFF}" presName="parentText" presStyleLbl="node1" presStyleIdx="3" presStyleCnt="4">
        <dgm:presLayoutVars>
          <dgm:chMax val="0"/>
          <dgm:bulletEnabled val="1"/>
        </dgm:presLayoutVars>
      </dgm:prSet>
      <dgm:spPr/>
    </dgm:pt>
    <dgm:pt modelId="{EF64AD26-EE0D-4969-B00D-20A5A6900956}" type="pres">
      <dgm:prSet presAssocID="{3768B908-3CB6-4BF1-874E-FE843C18DDFF}" presName="negativeSpace" presStyleCnt="0"/>
      <dgm:spPr/>
    </dgm:pt>
    <dgm:pt modelId="{92B64F30-C8D2-4D68-9E32-DB1E7E0D5A35}" type="pres">
      <dgm:prSet presAssocID="{3768B908-3CB6-4BF1-874E-FE843C18DDFF}" presName="childText" presStyleLbl="conFgAcc1" presStyleIdx="3" presStyleCnt="4">
        <dgm:presLayoutVars>
          <dgm:bulletEnabled val="1"/>
        </dgm:presLayoutVars>
      </dgm:prSet>
      <dgm:spPr/>
    </dgm:pt>
  </dgm:ptLst>
  <dgm:cxnLst>
    <dgm:cxn modelId="{6D40242E-7DCF-4EDF-8CF5-97CE4BEB1E54}" type="presOf" srcId="{EBDCCC27-B353-4D91-A096-998073DB2C54}" destId="{B045764C-9AEC-42CC-98D2-5370DF6A896A}" srcOrd="0" destOrd="0" presId="urn:microsoft.com/office/officeart/2005/8/layout/list1"/>
    <dgm:cxn modelId="{10B16E51-2E52-4E7E-A9E9-C344C07780ED}" srcId="{99388DCA-4E4A-4833-9054-A7AA384AFF09}" destId="{D1914AB4-D15F-40DB-9E44-5DF736844CAB}" srcOrd="2" destOrd="0" parTransId="{195F4274-6953-4FDB-A4BD-ECEEE3000AC1}" sibTransId="{5F025CC0-B9A8-4183-B2DE-AB8BCE8EE5BC}"/>
    <dgm:cxn modelId="{0DCF007D-346B-4769-B8B9-7EC19B2A734C}" type="presOf" srcId="{D1914AB4-D15F-40DB-9E44-5DF736844CAB}" destId="{C0F5179A-E4D0-49B8-80AA-FED68F56DB47}" srcOrd="1" destOrd="0" presId="urn:microsoft.com/office/officeart/2005/8/layout/list1"/>
    <dgm:cxn modelId="{529CD887-0EE7-4087-B8E6-8614A14089ED}" type="presOf" srcId="{3768B908-3CB6-4BF1-874E-FE843C18DDFF}" destId="{A8CAE322-62F8-4428-94D7-DA9DEDA3E3D4}" srcOrd="1" destOrd="0" presId="urn:microsoft.com/office/officeart/2005/8/layout/list1"/>
    <dgm:cxn modelId="{D477B88D-3909-44D3-84EA-4DEE93B696C2}" type="presOf" srcId="{EBDCCC27-B353-4D91-A096-998073DB2C54}" destId="{CA30CD76-A232-45D5-86CA-D7E4A41D2FF4}" srcOrd="1" destOrd="0" presId="urn:microsoft.com/office/officeart/2005/8/layout/list1"/>
    <dgm:cxn modelId="{FA3B8E93-AF36-431A-8FD2-ADFA74637627}" type="presOf" srcId="{D1914AB4-D15F-40DB-9E44-5DF736844CAB}" destId="{68CA4563-8FE9-4F80-BDEE-B62397D3CFE7}" srcOrd="0" destOrd="0" presId="urn:microsoft.com/office/officeart/2005/8/layout/list1"/>
    <dgm:cxn modelId="{1067559D-9E3D-4C3C-8B1C-42C95618156D}" srcId="{99388DCA-4E4A-4833-9054-A7AA384AFF09}" destId="{EBDCCC27-B353-4D91-A096-998073DB2C54}" srcOrd="1" destOrd="0" parTransId="{E4A8BD66-1DD8-4E87-9950-9D4D6E7C74EB}" sibTransId="{B8767A2E-6708-467E-BCAE-0EB61BDD8870}"/>
    <dgm:cxn modelId="{7105EEA4-FF46-4E0B-908F-86CEFCAA3432}" type="presOf" srcId="{4BD757EE-AB4A-4FEA-BBBD-5512A387C354}" destId="{6A9BABFC-A284-4042-A344-B35C7CF7678D}" srcOrd="1" destOrd="0" presId="urn:microsoft.com/office/officeart/2005/8/layout/list1"/>
    <dgm:cxn modelId="{ED05A8BB-947A-4063-B9F6-7B423644E15E}" type="presOf" srcId="{99388DCA-4E4A-4833-9054-A7AA384AFF09}" destId="{49AE8C22-12EE-408A-A1BE-C0E3078482D7}" srcOrd="0" destOrd="0" presId="urn:microsoft.com/office/officeart/2005/8/layout/list1"/>
    <dgm:cxn modelId="{D6F504D9-0916-468E-AA41-E3E0770E62C6}" type="presOf" srcId="{4BD757EE-AB4A-4FEA-BBBD-5512A387C354}" destId="{96F08766-96A5-44D3-90F3-FD9E6DB2BE7A}" srcOrd="0" destOrd="0" presId="urn:microsoft.com/office/officeart/2005/8/layout/list1"/>
    <dgm:cxn modelId="{599EF0DE-65EE-4102-A799-8D9DA4A8AE9A}" type="presOf" srcId="{3768B908-3CB6-4BF1-874E-FE843C18DDFF}" destId="{F3B6BAF1-59E1-4811-87D3-ECD8C72F0FBE}" srcOrd="0" destOrd="0" presId="urn:microsoft.com/office/officeart/2005/8/layout/list1"/>
    <dgm:cxn modelId="{154CF1E0-96FD-4FBF-A1CD-41DA7C75781D}" srcId="{99388DCA-4E4A-4833-9054-A7AA384AFF09}" destId="{4BD757EE-AB4A-4FEA-BBBD-5512A387C354}" srcOrd="0" destOrd="0" parTransId="{AC58189D-EEA8-4AB4-BCA7-6E1D11FA9E9F}" sibTransId="{A1C35276-78B6-44FA-8A12-0B2AD1DC648A}"/>
    <dgm:cxn modelId="{6564EBEF-D6D1-4646-863F-84EC2B6A86CD}" srcId="{99388DCA-4E4A-4833-9054-A7AA384AFF09}" destId="{3768B908-3CB6-4BF1-874E-FE843C18DDFF}" srcOrd="3" destOrd="0" parTransId="{FC32B94A-535C-4BF6-82A7-C9115BC22DB9}" sibTransId="{1665680D-6684-4BE8-8FD3-4E7A5DF873E6}"/>
    <dgm:cxn modelId="{2E7BA10F-EE8C-4928-A1A9-82CB6D54301F}" type="presParOf" srcId="{49AE8C22-12EE-408A-A1BE-C0E3078482D7}" destId="{4B23019B-B1F1-4D63-A59D-FF74D9071CC3}" srcOrd="0" destOrd="0" presId="urn:microsoft.com/office/officeart/2005/8/layout/list1"/>
    <dgm:cxn modelId="{8475D7C1-F183-4F32-86FA-38954ABBB6D5}" type="presParOf" srcId="{4B23019B-B1F1-4D63-A59D-FF74D9071CC3}" destId="{96F08766-96A5-44D3-90F3-FD9E6DB2BE7A}" srcOrd="0" destOrd="0" presId="urn:microsoft.com/office/officeart/2005/8/layout/list1"/>
    <dgm:cxn modelId="{BE0B5BBE-64A9-4F47-A8EF-760A94BF24D6}" type="presParOf" srcId="{4B23019B-B1F1-4D63-A59D-FF74D9071CC3}" destId="{6A9BABFC-A284-4042-A344-B35C7CF7678D}" srcOrd="1" destOrd="0" presId="urn:microsoft.com/office/officeart/2005/8/layout/list1"/>
    <dgm:cxn modelId="{D2EFF4FE-318F-4A4F-B504-8FF79EAE2332}" type="presParOf" srcId="{49AE8C22-12EE-408A-A1BE-C0E3078482D7}" destId="{D7E4B086-1946-4E56-92BA-6CE8B4113A44}" srcOrd="1" destOrd="0" presId="urn:microsoft.com/office/officeart/2005/8/layout/list1"/>
    <dgm:cxn modelId="{5C17EDBF-DEB5-4E07-972E-4305344BEF0A}" type="presParOf" srcId="{49AE8C22-12EE-408A-A1BE-C0E3078482D7}" destId="{F532F985-C86B-41D5-BD45-EE730F151E7E}" srcOrd="2" destOrd="0" presId="urn:microsoft.com/office/officeart/2005/8/layout/list1"/>
    <dgm:cxn modelId="{9119F3F4-0158-45AA-A6DF-1DEA603E1C8C}" type="presParOf" srcId="{49AE8C22-12EE-408A-A1BE-C0E3078482D7}" destId="{FDA75F76-2D9C-4614-B402-6886955AFBF0}" srcOrd="3" destOrd="0" presId="urn:microsoft.com/office/officeart/2005/8/layout/list1"/>
    <dgm:cxn modelId="{6B5DD374-761F-4F30-AFC6-2D21EC3FA061}" type="presParOf" srcId="{49AE8C22-12EE-408A-A1BE-C0E3078482D7}" destId="{E46EFDA1-C1CA-4B6A-A8A5-27DDCA27D464}" srcOrd="4" destOrd="0" presId="urn:microsoft.com/office/officeart/2005/8/layout/list1"/>
    <dgm:cxn modelId="{A08A4F1F-D5E0-4FFC-91F0-FED8C05D5293}" type="presParOf" srcId="{E46EFDA1-C1CA-4B6A-A8A5-27DDCA27D464}" destId="{B045764C-9AEC-42CC-98D2-5370DF6A896A}" srcOrd="0" destOrd="0" presId="urn:microsoft.com/office/officeart/2005/8/layout/list1"/>
    <dgm:cxn modelId="{173CE49D-9EE2-4364-BF65-7FB200C5E427}" type="presParOf" srcId="{E46EFDA1-C1CA-4B6A-A8A5-27DDCA27D464}" destId="{CA30CD76-A232-45D5-86CA-D7E4A41D2FF4}" srcOrd="1" destOrd="0" presId="urn:microsoft.com/office/officeart/2005/8/layout/list1"/>
    <dgm:cxn modelId="{866801AC-45C5-4F8C-ABFC-A92A6A1F15FD}" type="presParOf" srcId="{49AE8C22-12EE-408A-A1BE-C0E3078482D7}" destId="{4094F187-E091-455C-BE01-8AAF63ABEFE3}" srcOrd="5" destOrd="0" presId="urn:microsoft.com/office/officeart/2005/8/layout/list1"/>
    <dgm:cxn modelId="{60F3B91B-9D56-4EB6-97E9-A8D4B5F1BA57}" type="presParOf" srcId="{49AE8C22-12EE-408A-A1BE-C0E3078482D7}" destId="{AA544DAD-471B-40C3-82A0-6CFA7327159B}" srcOrd="6" destOrd="0" presId="urn:microsoft.com/office/officeart/2005/8/layout/list1"/>
    <dgm:cxn modelId="{D594FF0D-4FEB-4FC3-9356-E5EE9CC796CC}" type="presParOf" srcId="{49AE8C22-12EE-408A-A1BE-C0E3078482D7}" destId="{00D1A7F0-65B1-4415-B4E1-8D365E3A1F18}" srcOrd="7" destOrd="0" presId="urn:microsoft.com/office/officeart/2005/8/layout/list1"/>
    <dgm:cxn modelId="{5712BA0A-B3AF-492F-8CC7-8F7FFE766F5A}" type="presParOf" srcId="{49AE8C22-12EE-408A-A1BE-C0E3078482D7}" destId="{158294DC-E8DE-4E36-B027-9F6C34692A22}" srcOrd="8" destOrd="0" presId="urn:microsoft.com/office/officeart/2005/8/layout/list1"/>
    <dgm:cxn modelId="{458E577A-3590-4A95-9FE5-FD08072B0245}" type="presParOf" srcId="{158294DC-E8DE-4E36-B027-9F6C34692A22}" destId="{68CA4563-8FE9-4F80-BDEE-B62397D3CFE7}" srcOrd="0" destOrd="0" presId="urn:microsoft.com/office/officeart/2005/8/layout/list1"/>
    <dgm:cxn modelId="{CE525C3B-032A-4F59-8C17-A57AC61EF8D5}" type="presParOf" srcId="{158294DC-E8DE-4E36-B027-9F6C34692A22}" destId="{C0F5179A-E4D0-49B8-80AA-FED68F56DB47}" srcOrd="1" destOrd="0" presId="urn:microsoft.com/office/officeart/2005/8/layout/list1"/>
    <dgm:cxn modelId="{070BAE12-CF68-45DC-B63C-67F131F74046}" type="presParOf" srcId="{49AE8C22-12EE-408A-A1BE-C0E3078482D7}" destId="{853E814A-1B27-4D0E-8944-EF7E9067F4A8}" srcOrd="9" destOrd="0" presId="urn:microsoft.com/office/officeart/2005/8/layout/list1"/>
    <dgm:cxn modelId="{4BB61821-CB93-4300-B8F6-71818FF3D9E0}" type="presParOf" srcId="{49AE8C22-12EE-408A-A1BE-C0E3078482D7}" destId="{F1219676-D3EC-4A2F-99D7-41238D60C89E}" srcOrd="10" destOrd="0" presId="urn:microsoft.com/office/officeart/2005/8/layout/list1"/>
    <dgm:cxn modelId="{3CD50765-9A00-4C45-8D9B-2989CD98D41C}" type="presParOf" srcId="{49AE8C22-12EE-408A-A1BE-C0E3078482D7}" destId="{5CFF3DCC-5A7E-480B-AAE0-A2810CAF343C}" srcOrd="11" destOrd="0" presId="urn:microsoft.com/office/officeart/2005/8/layout/list1"/>
    <dgm:cxn modelId="{1E7B33D9-7235-457E-8655-BA18A310B3A9}" type="presParOf" srcId="{49AE8C22-12EE-408A-A1BE-C0E3078482D7}" destId="{28330C86-70FB-4452-8C7E-41F2DEEE8D21}" srcOrd="12" destOrd="0" presId="urn:microsoft.com/office/officeart/2005/8/layout/list1"/>
    <dgm:cxn modelId="{043DC952-2A7E-47B5-95A6-EDED66AAB72B}" type="presParOf" srcId="{28330C86-70FB-4452-8C7E-41F2DEEE8D21}" destId="{F3B6BAF1-59E1-4811-87D3-ECD8C72F0FBE}" srcOrd="0" destOrd="0" presId="urn:microsoft.com/office/officeart/2005/8/layout/list1"/>
    <dgm:cxn modelId="{2FE17C5F-98A5-46CC-8BC0-5F355B3779C3}" type="presParOf" srcId="{28330C86-70FB-4452-8C7E-41F2DEEE8D21}" destId="{A8CAE322-62F8-4428-94D7-DA9DEDA3E3D4}" srcOrd="1" destOrd="0" presId="urn:microsoft.com/office/officeart/2005/8/layout/list1"/>
    <dgm:cxn modelId="{4C1255A5-F797-4FA7-87F1-6815E10EC038}" type="presParOf" srcId="{49AE8C22-12EE-408A-A1BE-C0E3078482D7}" destId="{EF64AD26-EE0D-4969-B00D-20A5A6900956}" srcOrd="13" destOrd="0" presId="urn:microsoft.com/office/officeart/2005/8/layout/list1"/>
    <dgm:cxn modelId="{9F8135BD-F584-424B-9184-6E3E2AE14D23}" type="presParOf" srcId="{49AE8C22-12EE-408A-A1BE-C0E3078482D7}" destId="{92B64F30-C8D2-4D68-9E32-DB1E7E0D5A3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78949-CC74-4801-ABB7-2BD1E7419C67}" type="doc">
      <dgm:prSet loTypeId="urn:microsoft.com/office/officeart/2008/layout/BendingPictureCaptionList" loCatId="picture" qsTypeId="urn:microsoft.com/office/officeart/2005/8/quickstyle/simple1" qsCatId="simple" csTypeId="urn:microsoft.com/office/officeart/2005/8/colors/colorful5" csCatId="colorful" phldr="1"/>
      <dgm:spPr/>
      <dgm:t>
        <a:bodyPr/>
        <a:lstStyle/>
        <a:p>
          <a:endParaRPr lang="es-ES"/>
        </a:p>
      </dgm:t>
    </dgm:pt>
    <dgm:pt modelId="{1606F2E8-4592-410A-BFA4-015AEF6EDD6E}">
      <dgm:prSet phldrT="[Texto]" custT="1"/>
      <dgm:spPr/>
      <dgm:t>
        <a:bodyPr/>
        <a:lstStyle/>
        <a:p>
          <a:r>
            <a:rPr lang="es-ES" sz="2000" b="1" dirty="0"/>
            <a:t>Provocador</a:t>
          </a:r>
        </a:p>
      </dgm:t>
    </dgm:pt>
    <dgm:pt modelId="{8D868041-EFB9-4AAE-8F5D-78ADA5B8B5B8}" type="parTrans" cxnId="{9D24DEAC-9485-4AD9-9E07-AFAB89741ABA}">
      <dgm:prSet/>
      <dgm:spPr/>
      <dgm:t>
        <a:bodyPr/>
        <a:lstStyle/>
        <a:p>
          <a:endParaRPr lang="es-ES" sz="2400" b="1"/>
        </a:p>
      </dgm:t>
    </dgm:pt>
    <dgm:pt modelId="{25EAA102-42F0-4317-889E-822B51952232}" type="sibTrans" cxnId="{9D24DEAC-9485-4AD9-9E07-AFAB89741ABA}">
      <dgm:prSet/>
      <dgm:spPr/>
      <dgm:t>
        <a:bodyPr/>
        <a:lstStyle/>
        <a:p>
          <a:endParaRPr lang="es-ES" sz="2400" b="1"/>
        </a:p>
      </dgm:t>
    </dgm:pt>
    <dgm:pt modelId="{ABF3319E-7975-4D6C-A767-C53539A69560}">
      <dgm:prSet phldrT="[Texto]" custT="1"/>
      <dgm:spPr/>
      <dgm:t>
        <a:bodyPr/>
        <a:lstStyle/>
        <a:p>
          <a:r>
            <a:rPr lang="es-ES" sz="2000" b="1" dirty="0"/>
            <a:t>Enojado</a:t>
          </a:r>
        </a:p>
      </dgm:t>
    </dgm:pt>
    <dgm:pt modelId="{37AB1141-5A57-4705-BC88-AB4298E31743}" type="parTrans" cxnId="{EB22BF2A-9ADF-4F0E-BF3F-987074759767}">
      <dgm:prSet/>
      <dgm:spPr/>
      <dgm:t>
        <a:bodyPr/>
        <a:lstStyle/>
        <a:p>
          <a:endParaRPr lang="es-ES" sz="2400" b="1"/>
        </a:p>
      </dgm:t>
    </dgm:pt>
    <dgm:pt modelId="{F85F8954-C151-4E20-9802-B4D1CC060824}" type="sibTrans" cxnId="{EB22BF2A-9ADF-4F0E-BF3F-987074759767}">
      <dgm:prSet/>
      <dgm:spPr/>
      <dgm:t>
        <a:bodyPr/>
        <a:lstStyle/>
        <a:p>
          <a:endParaRPr lang="es-ES" sz="2400" b="1"/>
        </a:p>
      </dgm:t>
    </dgm:pt>
    <dgm:pt modelId="{190345AA-51BE-44AA-A177-3C3F7C2E23DC}">
      <dgm:prSet phldrT="[Texto]" custT="1"/>
      <dgm:spPr/>
      <dgm:t>
        <a:bodyPr/>
        <a:lstStyle/>
        <a:p>
          <a:r>
            <a:rPr lang="es-ES" sz="2000" b="1" dirty="0"/>
            <a:t>Habla fuerte y agresivo</a:t>
          </a:r>
        </a:p>
      </dgm:t>
    </dgm:pt>
    <dgm:pt modelId="{468D9FC0-36DE-483F-AD85-CEB7CC7E2450}" type="parTrans" cxnId="{EBD06A52-F03D-4B73-9AF0-0E82F48959A1}">
      <dgm:prSet/>
      <dgm:spPr/>
      <dgm:t>
        <a:bodyPr/>
        <a:lstStyle/>
        <a:p>
          <a:endParaRPr lang="es-ES" sz="2400" b="1"/>
        </a:p>
      </dgm:t>
    </dgm:pt>
    <dgm:pt modelId="{611A1648-7C4A-420B-BA40-5B314B393783}" type="sibTrans" cxnId="{EBD06A52-F03D-4B73-9AF0-0E82F48959A1}">
      <dgm:prSet/>
      <dgm:spPr/>
      <dgm:t>
        <a:bodyPr/>
        <a:lstStyle/>
        <a:p>
          <a:endParaRPr lang="es-ES" sz="2400" b="1"/>
        </a:p>
      </dgm:t>
    </dgm:pt>
    <dgm:pt modelId="{CD48A9E6-8A13-493D-A5E7-17B57035BFA1}">
      <dgm:prSet custT="1"/>
      <dgm:spPr/>
      <dgm:t>
        <a:bodyPr/>
        <a:lstStyle/>
        <a:p>
          <a:r>
            <a:rPr lang="es-ES" sz="2000" b="1" dirty="0"/>
            <a:t>Postura tensa</a:t>
          </a:r>
        </a:p>
      </dgm:t>
    </dgm:pt>
    <dgm:pt modelId="{3680D64A-B0AD-421F-A84D-CEDB3F194BFF}" type="parTrans" cxnId="{FBC035FF-DF1C-48BB-9188-7087F619296F}">
      <dgm:prSet/>
      <dgm:spPr/>
      <dgm:t>
        <a:bodyPr/>
        <a:lstStyle/>
        <a:p>
          <a:endParaRPr lang="es-ES" sz="2400" b="1"/>
        </a:p>
      </dgm:t>
    </dgm:pt>
    <dgm:pt modelId="{E5A0B490-44FE-4F89-8543-227298BFDBF5}" type="sibTrans" cxnId="{FBC035FF-DF1C-48BB-9188-7087F619296F}">
      <dgm:prSet/>
      <dgm:spPr/>
      <dgm:t>
        <a:bodyPr/>
        <a:lstStyle/>
        <a:p>
          <a:endParaRPr lang="es-ES" sz="2400" b="1"/>
        </a:p>
      </dgm:t>
    </dgm:pt>
    <dgm:pt modelId="{CD5BA631-81AF-46D7-A3F1-CBBAC0287663}">
      <dgm:prSet custT="1"/>
      <dgm:spPr/>
      <dgm:t>
        <a:bodyPr/>
        <a:lstStyle/>
        <a:p>
          <a:r>
            <a:rPr lang="es-ES" sz="2000" b="1" dirty="0"/>
            <a:t>Cambio de posición</a:t>
          </a:r>
        </a:p>
      </dgm:t>
    </dgm:pt>
    <dgm:pt modelId="{47D6EEED-6435-42C6-871A-E9C49DFB8B33}" type="parTrans" cxnId="{C9238E5D-08A4-451F-9DF2-739D6B266DAB}">
      <dgm:prSet/>
      <dgm:spPr/>
      <dgm:t>
        <a:bodyPr/>
        <a:lstStyle/>
        <a:p>
          <a:endParaRPr lang="es-ES" sz="2400" b="1"/>
        </a:p>
      </dgm:t>
    </dgm:pt>
    <dgm:pt modelId="{B3464B8A-0D14-4707-AE5B-0EEB39D0D4FE}" type="sibTrans" cxnId="{C9238E5D-08A4-451F-9DF2-739D6B266DAB}">
      <dgm:prSet/>
      <dgm:spPr/>
      <dgm:t>
        <a:bodyPr/>
        <a:lstStyle/>
        <a:p>
          <a:endParaRPr lang="es-ES" sz="2400" b="1"/>
        </a:p>
      </dgm:t>
    </dgm:pt>
    <dgm:pt modelId="{ED70C387-4C9D-4D53-884E-D88674F429BB}">
      <dgm:prSet custT="1"/>
      <dgm:spPr/>
      <dgm:t>
        <a:bodyPr/>
        <a:lstStyle/>
        <a:p>
          <a:r>
            <a:rPr lang="es-ES" sz="2000" b="1" dirty="0"/>
            <a:t>Actos agresivos</a:t>
          </a:r>
        </a:p>
      </dgm:t>
    </dgm:pt>
    <dgm:pt modelId="{C3BDB9D3-F2AF-4CBC-B2C9-A5B7254E5FD2}" type="parTrans" cxnId="{1728620C-CEFA-4828-8F63-BE343D6F82BF}">
      <dgm:prSet/>
      <dgm:spPr/>
      <dgm:t>
        <a:bodyPr/>
        <a:lstStyle/>
        <a:p>
          <a:endParaRPr lang="es-ES" sz="2400" b="1"/>
        </a:p>
      </dgm:t>
    </dgm:pt>
    <dgm:pt modelId="{BC42AD2A-BDA7-48E7-B4ED-9A076F5B391B}" type="sibTrans" cxnId="{1728620C-CEFA-4828-8F63-BE343D6F82BF}">
      <dgm:prSet/>
      <dgm:spPr/>
      <dgm:t>
        <a:bodyPr/>
        <a:lstStyle/>
        <a:p>
          <a:endParaRPr lang="es-ES" sz="2400" b="1"/>
        </a:p>
      </dgm:t>
    </dgm:pt>
    <dgm:pt modelId="{4FE5B92A-05E1-48F2-967B-5B49A04B38EA}" type="pres">
      <dgm:prSet presAssocID="{94078949-CC74-4801-ABB7-2BD1E7419C67}" presName="Name0" presStyleCnt="0">
        <dgm:presLayoutVars>
          <dgm:dir/>
          <dgm:resizeHandles val="exact"/>
        </dgm:presLayoutVars>
      </dgm:prSet>
      <dgm:spPr/>
    </dgm:pt>
    <dgm:pt modelId="{651A600D-46D9-4138-A8FF-A139835FD41B}" type="pres">
      <dgm:prSet presAssocID="{1606F2E8-4592-410A-BFA4-015AEF6EDD6E}" presName="composite" presStyleCnt="0"/>
      <dgm:spPr/>
    </dgm:pt>
    <dgm:pt modelId="{24D6C2B9-0C8F-4906-B309-082F775FA25A}" type="pres">
      <dgm:prSet presAssocID="{1606F2E8-4592-410A-BFA4-015AEF6EDD6E}" presName="rect1" presStyleLbl="bgImgPlac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0472" r="-7528"/>
          </a:stretch>
        </a:blipFill>
      </dgm:spPr>
    </dgm:pt>
    <dgm:pt modelId="{2AFD7C47-CE0A-4C22-9A57-9D535284A9D2}" type="pres">
      <dgm:prSet presAssocID="{1606F2E8-4592-410A-BFA4-015AEF6EDD6E}" presName="wedgeRectCallout1" presStyleLbl="node1" presStyleIdx="0" presStyleCnt="6">
        <dgm:presLayoutVars>
          <dgm:bulletEnabled val="1"/>
        </dgm:presLayoutVars>
      </dgm:prSet>
      <dgm:spPr/>
    </dgm:pt>
    <dgm:pt modelId="{565C5F15-5144-4066-BDE3-454E325F48C5}" type="pres">
      <dgm:prSet presAssocID="{25EAA102-42F0-4317-889E-822B51952232}" presName="sibTrans" presStyleCnt="0"/>
      <dgm:spPr/>
    </dgm:pt>
    <dgm:pt modelId="{6F783DAA-ACC3-4E41-B6B9-6F2283450EA5}" type="pres">
      <dgm:prSet presAssocID="{ABF3319E-7975-4D6C-A767-C53539A69560}" presName="composite" presStyleCnt="0"/>
      <dgm:spPr/>
    </dgm:pt>
    <dgm:pt modelId="{ADE91F30-89BD-4C90-B570-5D781854D78F}" type="pres">
      <dgm:prSet presAssocID="{ABF3319E-7975-4D6C-A767-C53539A69560}" presName="rect1"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92B6D306-85AD-452E-9983-AF38E98C4BC1}" type="pres">
      <dgm:prSet presAssocID="{ABF3319E-7975-4D6C-A767-C53539A69560}" presName="wedgeRectCallout1" presStyleLbl="node1" presStyleIdx="1" presStyleCnt="6">
        <dgm:presLayoutVars>
          <dgm:bulletEnabled val="1"/>
        </dgm:presLayoutVars>
      </dgm:prSet>
      <dgm:spPr/>
    </dgm:pt>
    <dgm:pt modelId="{AFB69DEB-5DFD-464E-A7B4-3325BD43160D}" type="pres">
      <dgm:prSet presAssocID="{F85F8954-C151-4E20-9802-B4D1CC060824}" presName="sibTrans" presStyleCnt="0"/>
      <dgm:spPr/>
    </dgm:pt>
    <dgm:pt modelId="{46371119-238E-480D-B8C6-EE14D9BA289C}" type="pres">
      <dgm:prSet presAssocID="{190345AA-51BE-44AA-A177-3C3F7C2E23DC}" presName="composite" presStyleCnt="0"/>
      <dgm:spPr/>
    </dgm:pt>
    <dgm:pt modelId="{CCD79A10-EB45-4C6E-BEA0-3601A92B1D0E}" type="pres">
      <dgm:prSet presAssocID="{190345AA-51BE-44AA-A177-3C3F7C2E23DC}" presName="rect1" presStyleLbl="bgImgPlace1" presStyleIdx="2"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062" t="-20005" r="-37300" b="585"/>
          </a:stretch>
        </a:blipFill>
      </dgm:spPr>
    </dgm:pt>
    <dgm:pt modelId="{D7DD28E5-E6C6-4340-BFD6-68D361C347B7}" type="pres">
      <dgm:prSet presAssocID="{190345AA-51BE-44AA-A177-3C3F7C2E23DC}" presName="wedgeRectCallout1" presStyleLbl="node1" presStyleIdx="2" presStyleCnt="6">
        <dgm:presLayoutVars>
          <dgm:bulletEnabled val="1"/>
        </dgm:presLayoutVars>
      </dgm:prSet>
      <dgm:spPr/>
    </dgm:pt>
    <dgm:pt modelId="{AAA7DBBE-DFD2-4E10-A54F-1FC0AED8ACA5}" type="pres">
      <dgm:prSet presAssocID="{611A1648-7C4A-420B-BA40-5B314B393783}" presName="sibTrans" presStyleCnt="0"/>
      <dgm:spPr/>
    </dgm:pt>
    <dgm:pt modelId="{2C184B43-E07B-4ED6-8915-1C59D6218B44}" type="pres">
      <dgm:prSet presAssocID="{CD48A9E6-8A13-493D-A5E7-17B57035BFA1}" presName="composite" presStyleCnt="0"/>
      <dgm:spPr/>
    </dgm:pt>
    <dgm:pt modelId="{0E33B46F-6F15-45EB-9756-60B524592690}" type="pres">
      <dgm:prSet presAssocID="{CD48A9E6-8A13-493D-A5E7-17B57035BFA1}" presName="rect1" presStyleLbl="bgImgPlace1" presStyleIdx="3" presStyleCnt="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056" t="-1474" r="3056" b="-1474"/>
          </a:stretch>
        </a:blipFill>
      </dgm:spPr>
    </dgm:pt>
    <dgm:pt modelId="{B7CAB205-E3C1-4191-B85F-9FA83594CC94}" type="pres">
      <dgm:prSet presAssocID="{CD48A9E6-8A13-493D-A5E7-17B57035BFA1}" presName="wedgeRectCallout1" presStyleLbl="node1" presStyleIdx="3" presStyleCnt="6">
        <dgm:presLayoutVars>
          <dgm:bulletEnabled val="1"/>
        </dgm:presLayoutVars>
      </dgm:prSet>
      <dgm:spPr/>
    </dgm:pt>
    <dgm:pt modelId="{84CEFF8E-CF1A-4A7B-B339-1CE237425D04}" type="pres">
      <dgm:prSet presAssocID="{E5A0B490-44FE-4F89-8543-227298BFDBF5}" presName="sibTrans" presStyleCnt="0"/>
      <dgm:spPr/>
    </dgm:pt>
    <dgm:pt modelId="{88C5CB03-AEA9-4434-8D38-BE32E84AE222}" type="pres">
      <dgm:prSet presAssocID="{CD5BA631-81AF-46D7-A3F1-CBBAC0287663}" presName="composite" presStyleCnt="0"/>
      <dgm:spPr/>
    </dgm:pt>
    <dgm:pt modelId="{F28357DA-6C88-4C44-B91A-A4F16574ADF3}" type="pres">
      <dgm:prSet presAssocID="{CD5BA631-81AF-46D7-A3F1-CBBAC0287663}" presName="rect1" presStyleLbl="bgImgPlace1" presStyleIdx="4" presStyleCnt="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647" t="2120" r="1647" b="-76120"/>
          </a:stretch>
        </a:blipFill>
      </dgm:spPr>
    </dgm:pt>
    <dgm:pt modelId="{7755814C-C6FB-4636-AD0B-BE3AF004562A}" type="pres">
      <dgm:prSet presAssocID="{CD5BA631-81AF-46D7-A3F1-CBBAC0287663}" presName="wedgeRectCallout1" presStyleLbl="node1" presStyleIdx="4" presStyleCnt="6">
        <dgm:presLayoutVars>
          <dgm:bulletEnabled val="1"/>
        </dgm:presLayoutVars>
      </dgm:prSet>
      <dgm:spPr/>
    </dgm:pt>
    <dgm:pt modelId="{C2781B46-8952-4E8D-AB00-40ED0E8A58D5}" type="pres">
      <dgm:prSet presAssocID="{B3464B8A-0D14-4707-AE5B-0EEB39D0D4FE}" presName="sibTrans" presStyleCnt="0"/>
      <dgm:spPr/>
    </dgm:pt>
    <dgm:pt modelId="{8152F686-9718-4C4B-BD75-CB5B212AB72B}" type="pres">
      <dgm:prSet presAssocID="{ED70C387-4C9D-4D53-884E-D88674F429BB}" presName="composite" presStyleCnt="0"/>
      <dgm:spPr/>
    </dgm:pt>
    <dgm:pt modelId="{B3D04243-1FB4-4186-9D77-59D9733B9ECA}" type="pres">
      <dgm:prSet presAssocID="{ED70C387-4C9D-4D53-884E-D88674F429BB}" presName="rect1" presStyleLbl="b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000" b="-3000"/>
          </a:stretch>
        </a:blipFill>
      </dgm:spPr>
    </dgm:pt>
    <dgm:pt modelId="{0505F5FA-B850-49D7-B5F7-C0E290FD3DF4}" type="pres">
      <dgm:prSet presAssocID="{ED70C387-4C9D-4D53-884E-D88674F429BB}" presName="wedgeRectCallout1" presStyleLbl="node1" presStyleIdx="5" presStyleCnt="6">
        <dgm:presLayoutVars>
          <dgm:bulletEnabled val="1"/>
        </dgm:presLayoutVars>
      </dgm:prSet>
      <dgm:spPr/>
    </dgm:pt>
  </dgm:ptLst>
  <dgm:cxnLst>
    <dgm:cxn modelId="{1728620C-CEFA-4828-8F63-BE343D6F82BF}" srcId="{94078949-CC74-4801-ABB7-2BD1E7419C67}" destId="{ED70C387-4C9D-4D53-884E-D88674F429BB}" srcOrd="5" destOrd="0" parTransId="{C3BDB9D3-F2AF-4CBC-B2C9-A5B7254E5FD2}" sibTransId="{BC42AD2A-BDA7-48E7-B4ED-9A076F5B391B}"/>
    <dgm:cxn modelId="{EB22BF2A-9ADF-4F0E-BF3F-987074759767}" srcId="{94078949-CC74-4801-ABB7-2BD1E7419C67}" destId="{ABF3319E-7975-4D6C-A767-C53539A69560}" srcOrd="1" destOrd="0" parTransId="{37AB1141-5A57-4705-BC88-AB4298E31743}" sibTransId="{F85F8954-C151-4E20-9802-B4D1CC060824}"/>
    <dgm:cxn modelId="{34331F32-6C32-4883-9035-A61139EA7F89}" type="presOf" srcId="{ABF3319E-7975-4D6C-A767-C53539A69560}" destId="{92B6D306-85AD-452E-9983-AF38E98C4BC1}" srcOrd="0" destOrd="0" presId="urn:microsoft.com/office/officeart/2008/layout/BendingPictureCaptionList"/>
    <dgm:cxn modelId="{A821303B-24EE-4A8A-AF5B-D4637A88AD25}" type="presOf" srcId="{94078949-CC74-4801-ABB7-2BD1E7419C67}" destId="{4FE5B92A-05E1-48F2-967B-5B49A04B38EA}" srcOrd="0" destOrd="0" presId="urn:microsoft.com/office/officeart/2008/layout/BendingPictureCaptionList"/>
    <dgm:cxn modelId="{C9238E5D-08A4-451F-9DF2-739D6B266DAB}" srcId="{94078949-CC74-4801-ABB7-2BD1E7419C67}" destId="{CD5BA631-81AF-46D7-A3F1-CBBAC0287663}" srcOrd="4" destOrd="0" parTransId="{47D6EEED-6435-42C6-871A-E9C49DFB8B33}" sibTransId="{B3464B8A-0D14-4707-AE5B-0EEB39D0D4FE}"/>
    <dgm:cxn modelId="{4561E14A-27A9-46C2-BD96-549BCDA50784}" type="presOf" srcId="{190345AA-51BE-44AA-A177-3C3F7C2E23DC}" destId="{D7DD28E5-E6C6-4340-BFD6-68D361C347B7}" srcOrd="0" destOrd="0" presId="urn:microsoft.com/office/officeart/2008/layout/BendingPictureCaptionList"/>
    <dgm:cxn modelId="{EBD06A52-F03D-4B73-9AF0-0E82F48959A1}" srcId="{94078949-CC74-4801-ABB7-2BD1E7419C67}" destId="{190345AA-51BE-44AA-A177-3C3F7C2E23DC}" srcOrd="2" destOrd="0" parTransId="{468D9FC0-36DE-483F-AD85-CEB7CC7E2450}" sibTransId="{611A1648-7C4A-420B-BA40-5B314B393783}"/>
    <dgm:cxn modelId="{C7F0FB8C-F80C-420F-8E5A-9D13EC03D38F}" type="presOf" srcId="{CD48A9E6-8A13-493D-A5E7-17B57035BFA1}" destId="{B7CAB205-E3C1-4191-B85F-9FA83594CC94}" srcOrd="0" destOrd="0" presId="urn:microsoft.com/office/officeart/2008/layout/BendingPictureCaptionList"/>
    <dgm:cxn modelId="{9D24DEAC-9485-4AD9-9E07-AFAB89741ABA}" srcId="{94078949-CC74-4801-ABB7-2BD1E7419C67}" destId="{1606F2E8-4592-410A-BFA4-015AEF6EDD6E}" srcOrd="0" destOrd="0" parTransId="{8D868041-EFB9-4AAE-8F5D-78ADA5B8B5B8}" sibTransId="{25EAA102-42F0-4317-889E-822B51952232}"/>
    <dgm:cxn modelId="{A2F078B6-12FA-4A9D-ACA9-A388C1F95DA3}" type="presOf" srcId="{ED70C387-4C9D-4D53-884E-D88674F429BB}" destId="{0505F5FA-B850-49D7-B5F7-C0E290FD3DF4}" srcOrd="0" destOrd="0" presId="urn:microsoft.com/office/officeart/2008/layout/BendingPictureCaptionList"/>
    <dgm:cxn modelId="{64E859D6-E4A7-4AC2-BA2B-7CE43F73B01E}" type="presOf" srcId="{1606F2E8-4592-410A-BFA4-015AEF6EDD6E}" destId="{2AFD7C47-CE0A-4C22-9A57-9D535284A9D2}" srcOrd="0" destOrd="0" presId="urn:microsoft.com/office/officeart/2008/layout/BendingPictureCaptionList"/>
    <dgm:cxn modelId="{F40FF8EC-E8C4-47F5-B19D-072D2D59AC3B}" type="presOf" srcId="{CD5BA631-81AF-46D7-A3F1-CBBAC0287663}" destId="{7755814C-C6FB-4636-AD0B-BE3AF004562A}" srcOrd="0" destOrd="0" presId="urn:microsoft.com/office/officeart/2008/layout/BendingPictureCaptionList"/>
    <dgm:cxn modelId="{FBC035FF-DF1C-48BB-9188-7087F619296F}" srcId="{94078949-CC74-4801-ABB7-2BD1E7419C67}" destId="{CD48A9E6-8A13-493D-A5E7-17B57035BFA1}" srcOrd="3" destOrd="0" parTransId="{3680D64A-B0AD-421F-A84D-CEDB3F194BFF}" sibTransId="{E5A0B490-44FE-4F89-8543-227298BFDBF5}"/>
    <dgm:cxn modelId="{01BAA319-670B-4736-9921-22265D31927B}" type="presParOf" srcId="{4FE5B92A-05E1-48F2-967B-5B49A04B38EA}" destId="{651A600D-46D9-4138-A8FF-A139835FD41B}" srcOrd="0" destOrd="0" presId="urn:microsoft.com/office/officeart/2008/layout/BendingPictureCaptionList"/>
    <dgm:cxn modelId="{6B473FBF-7DED-4D84-9729-804C7598699C}" type="presParOf" srcId="{651A600D-46D9-4138-A8FF-A139835FD41B}" destId="{24D6C2B9-0C8F-4906-B309-082F775FA25A}" srcOrd="0" destOrd="0" presId="urn:microsoft.com/office/officeart/2008/layout/BendingPictureCaptionList"/>
    <dgm:cxn modelId="{D115A3CD-245E-401F-8F97-7CEC02BB54B7}" type="presParOf" srcId="{651A600D-46D9-4138-A8FF-A139835FD41B}" destId="{2AFD7C47-CE0A-4C22-9A57-9D535284A9D2}" srcOrd="1" destOrd="0" presId="urn:microsoft.com/office/officeart/2008/layout/BendingPictureCaptionList"/>
    <dgm:cxn modelId="{87EE1287-34F3-4E05-8DE3-E81F2A939C4E}" type="presParOf" srcId="{4FE5B92A-05E1-48F2-967B-5B49A04B38EA}" destId="{565C5F15-5144-4066-BDE3-454E325F48C5}" srcOrd="1" destOrd="0" presId="urn:microsoft.com/office/officeart/2008/layout/BendingPictureCaptionList"/>
    <dgm:cxn modelId="{BF1A2241-980E-49A1-BDCF-157E55DFFDC6}" type="presParOf" srcId="{4FE5B92A-05E1-48F2-967B-5B49A04B38EA}" destId="{6F783DAA-ACC3-4E41-B6B9-6F2283450EA5}" srcOrd="2" destOrd="0" presId="urn:microsoft.com/office/officeart/2008/layout/BendingPictureCaptionList"/>
    <dgm:cxn modelId="{780EE653-9816-4CA9-9E63-0DEF0B173DF8}" type="presParOf" srcId="{6F783DAA-ACC3-4E41-B6B9-6F2283450EA5}" destId="{ADE91F30-89BD-4C90-B570-5D781854D78F}" srcOrd="0" destOrd="0" presId="urn:microsoft.com/office/officeart/2008/layout/BendingPictureCaptionList"/>
    <dgm:cxn modelId="{48F5741D-1496-4D14-A44F-B02FA6C2E41E}" type="presParOf" srcId="{6F783DAA-ACC3-4E41-B6B9-6F2283450EA5}" destId="{92B6D306-85AD-452E-9983-AF38E98C4BC1}" srcOrd="1" destOrd="0" presId="urn:microsoft.com/office/officeart/2008/layout/BendingPictureCaptionList"/>
    <dgm:cxn modelId="{D3D50A4C-BA6F-4F99-B092-94B32AE6258C}" type="presParOf" srcId="{4FE5B92A-05E1-48F2-967B-5B49A04B38EA}" destId="{AFB69DEB-5DFD-464E-A7B4-3325BD43160D}" srcOrd="3" destOrd="0" presId="urn:microsoft.com/office/officeart/2008/layout/BendingPictureCaptionList"/>
    <dgm:cxn modelId="{5D215724-F454-41D4-A4CA-B7B40E96E0C1}" type="presParOf" srcId="{4FE5B92A-05E1-48F2-967B-5B49A04B38EA}" destId="{46371119-238E-480D-B8C6-EE14D9BA289C}" srcOrd="4" destOrd="0" presId="urn:microsoft.com/office/officeart/2008/layout/BendingPictureCaptionList"/>
    <dgm:cxn modelId="{9EBA6F7D-B89A-44A1-96D1-2F91DEBA1D71}" type="presParOf" srcId="{46371119-238E-480D-B8C6-EE14D9BA289C}" destId="{CCD79A10-EB45-4C6E-BEA0-3601A92B1D0E}" srcOrd="0" destOrd="0" presId="urn:microsoft.com/office/officeart/2008/layout/BendingPictureCaptionList"/>
    <dgm:cxn modelId="{CF499835-069C-401E-ACEA-212F7AF96C37}" type="presParOf" srcId="{46371119-238E-480D-B8C6-EE14D9BA289C}" destId="{D7DD28E5-E6C6-4340-BFD6-68D361C347B7}" srcOrd="1" destOrd="0" presId="urn:microsoft.com/office/officeart/2008/layout/BendingPictureCaptionList"/>
    <dgm:cxn modelId="{1D129F04-C47B-440E-8091-ED9C4ACE398B}" type="presParOf" srcId="{4FE5B92A-05E1-48F2-967B-5B49A04B38EA}" destId="{AAA7DBBE-DFD2-4E10-A54F-1FC0AED8ACA5}" srcOrd="5" destOrd="0" presId="urn:microsoft.com/office/officeart/2008/layout/BendingPictureCaptionList"/>
    <dgm:cxn modelId="{70F1AFDB-D6D9-429B-A602-0782A4512669}" type="presParOf" srcId="{4FE5B92A-05E1-48F2-967B-5B49A04B38EA}" destId="{2C184B43-E07B-4ED6-8915-1C59D6218B44}" srcOrd="6" destOrd="0" presId="urn:microsoft.com/office/officeart/2008/layout/BendingPictureCaptionList"/>
    <dgm:cxn modelId="{9EE433AE-CCC2-4795-B921-1FD059BB35F0}" type="presParOf" srcId="{2C184B43-E07B-4ED6-8915-1C59D6218B44}" destId="{0E33B46F-6F15-45EB-9756-60B524592690}" srcOrd="0" destOrd="0" presId="urn:microsoft.com/office/officeart/2008/layout/BendingPictureCaptionList"/>
    <dgm:cxn modelId="{CD7ABBD1-511F-4412-85E8-F6DFBDDFDB95}" type="presParOf" srcId="{2C184B43-E07B-4ED6-8915-1C59D6218B44}" destId="{B7CAB205-E3C1-4191-B85F-9FA83594CC94}" srcOrd="1" destOrd="0" presId="urn:microsoft.com/office/officeart/2008/layout/BendingPictureCaptionList"/>
    <dgm:cxn modelId="{6209F989-9A35-483A-B422-FACC6D861A2D}" type="presParOf" srcId="{4FE5B92A-05E1-48F2-967B-5B49A04B38EA}" destId="{84CEFF8E-CF1A-4A7B-B339-1CE237425D04}" srcOrd="7" destOrd="0" presId="urn:microsoft.com/office/officeart/2008/layout/BendingPictureCaptionList"/>
    <dgm:cxn modelId="{83DEBE36-640A-46A5-A8C5-619E7212F2D7}" type="presParOf" srcId="{4FE5B92A-05E1-48F2-967B-5B49A04B38EA}" destId="{88C5CB03-AEA9-4434-8D38-BE32E84AE222}" srcOrd="8" destOrd="0" presId="urn:microsoft.com/office/officeart/2008/layout/BendingPictureCaptionList"/>
    <dgm:cxn modelId="{619D6C83-D7D2-489E-9281-4F9A41810891}" type="presParOf" srcId="{88C5CB03-AEA9-4434-8D38-BE32E84AE222}" destId="{F28357DA-6C88-4C44-B91A-A4F16574ADF3}" srcOrd="0" destOrd="0" presId="urn:microsoft.com/office/officeart/2008/layout/BendingPictureCaptionList"/>
    <dgm:cxn modelId="{8EF82619-B738-4E54-B5FA-0C9D649ECBA3}" type="presParOf" srcId="{88C5CB03-AEA9-4434-8D38-BE32E84AE222}" destId="{7755814C-C6FB-4636-AD0B-BE3AF004562A}" srcOrd="1" destOrd="0" presId="urn:microsoft.com/office/officeart/2008/layout/BendingPictureCaptionList"/>
    <dgm:cxn modelId="{159F680E-F93B-4DFE-97FD-7DFAA007B485}" type="presParOf" srcId="{4FE5B92A-05E1-48F2-967B-5B49A04B38EA}" destId="{C2781B46-8952-4E8D-AB00-40ED0E8A58D5}" srcOrd="9" destOrd="0" presId="urn:microsoft.com/office/officeart/2008/layout/BendingPictureCaptionList"/>
    <dgm:cxn modelId="{8D305BA3-E281-449B-B18B-05EDC1610E23}" type="presParOf" srcId="{4FE5B92A-05E1-48F2-967B-5B49A04B38EA}" destId="{8152F686-9718-4C4B-BD75-CB5B212AB72B}" srcOrd="10" destOrd="0" presId="urn:microsoft.com/office/officeart/2008/layout/BendingPictureCaptionList"/>
    <dgm:cxn modelId="{A8FA1CBB-4559-4BFF-826E-7FDFB7770567}" type="presParOf" srcId="{8152F686-9718-4C4B-BD75-CB5B212AB72B}" destId="{B3D04243-1FB4-4186-9D77-59D9733B9ECA}" srcOrd="0" destOrd="0" presId="urn:microsoft.com/office/officeart/2008/layout/BendingPictureCaptionList"/>
    <dgm:cxn modelId="{FA7E9BC8-7434-44B2-A9D3-898E055ECDC7}" type="presParOf" srcId="{8152F686-9718-4C4B-BD75-CB5B212AB72B}" destId="{0505F5FA-B850-49D7-B5F7-C0E290FD3DF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452A06-DEAD-4A0D-B6BA-96962DDAE2DF}" type="doc">
      <dgm:prSet loTypeId="urn:microsoft.com/office/officeart/2008/layout/PictureStrips" loCatId="picture" qsTypeId="urn:microsoft.com/office/officeart/2005/8/quickstyle/simple1" qsCatId="simple" csTypeId="urn:microsoft.com/office/officeart/2005/8/colors/accent6_1" csCatId="accent6" phldr="1"/>
      <dgm:spPr/>
      <dgm:t>
        <a:bodyPr/>
        <a:lstStyle/>
        <a:p>
          <a:endParaRPr lang="es-ES"/>
        </a:p>
      </dgm:t>
    </dgm:pt>
    <dgm:pt modelId="{A670B9FA-58F0-443A-8C29-05EDAC6EC640}">
      <dgm:prSet phldrT="[Texto]"/>
      <dgm:spPr/>
      <dgm:t>
        <a:bodyPr/>
        <a:lstStyle/>
        <a:p>
          <a:r>
            <a:rPr lang="es-ES" dirty="0"/>
            <a:t>Personal de seguridad</a:t>
          </a:r>
        </a:p>
      </dgm:t>
    </dgm:pt>
    <dgm:pt modelId="{33E13118-22EB-4E72-82F3-E2592BEE490C}" type="parTrans" cxnId="{DE3E81CA-B7E1-4E7B-ABF4-6B859203AE5A}">
      <dgm:prSet/>
      <dgm:spPr/>
      <dgm:t>
        <a:bodyPr/>
        <a:lstStyle/>
        <a:p>
          <a:endParaRPr lang="es-ES"/>
        </a:p>
      </dgm:t>
    </dgm:pt>
    <dgm:pt modelId="{5EB3BF05-5DF2-40FB-BCF2-02EA869ECFAF}" type="sibTrans" cxnId="{DE3E81CA-B7E1-4E7B-ABF4-6B859203AE5A}">
      <dgm:prSet/>
      <dgm:spPr/>
      <dgm:t>
        <a:bodyPr/>
        <a:lstStyle/>
        <a:p>
          <a:endParaRPr lang="es-ES"/>
        </a:p>
      </dgm:t>
    </dgm:pt>
    <dgm:pt modelId="{8023A9DA-579B-484D-9221-73DA6D4E12F0}">
      <dgm:prSet phldrT="[Texto]"/>
      <dgm:spPr/>
      <dgm:t>
        <a:bodyPr/>
        <a:lstStyle/>
        <a:p>
          <a:r>
            <a:rPr lang="es-ES" dirty="0"/>
            <a:t>Salida sin obstáculos</a:t>
          </a:r>
        </a:p>
      </dgm:t>
    </dgm:pt>
    <dgm:pt modelId="{E546EF1A-37E9-45AC-914C-686FE9049B5A}" type="parTrans" cxnId="{04BB084B-5EDB-4950-BD2E-1EE294D30FCF}">
      <dgm:prSet/>
      <dgm:spPr/>
      <dgm:t>
        <a:bodyPr/>
        <a:lstStyle/>
        <a:p>
          <a:endParaRPr lang="es-ES"/>
        </a:p>
      </dgm:t>
    </dgm:pt>
    <dgm:pt modelId="{35753727-0D7F-42C7-A27A-F6F9794B2C85}" type="sibTrans" cxnId="{04BB084B-5EDB-4950-BD2E-1EE294D30FCF}">
      <dgm:prSet/>
      <dgm:spPr/>
      <dgm:t>
        <a:bodyPr/>
        <a:lstStyle/>
        <a:p>
          <a:endParaRPr lang="es-ES"/>
        </a:p>
      </dgm:t>
    </dgm:pt>
    <dgm:pt modelId="{2BAF6B27-399D-4FAD-BFF6-21927DCC7A93}">
      <dgm:prSet phldrT="[Texto]"/>
      <dgm:spPr/>
      <dgm:t>
        <a:bodyPr/>
        <a:lstStyle/>
        <a:p>
          <a:r>
            <a:rPr lang="es-CO" b="0" i="0" dirty="0"/>
            <a:t>No tener objetos peligrosos a la mano</a:t>
          </a:r>
          <a:endParaRPr lang="es-ES" dirty="0"/>
        </a:p>
      </dgm:t>
    </dgm:pt>
    <dgm:pt modelId="{3988A425-CA75-4664-B073-2AAB97731D6A}" type="parTrans" cxnId="{9C62F6B2-55FD-4266-AA9B-EE2AF30ED39F}">
      <dgm:prSet/>
      <dgm:spPr/>
      <dgm:t>
        <a:bodyPr/>
        <a:lstStyle/>
        <a:p>
          <a:endParaRPr lang="es-ES"/>
        </a:p>
      </dgm:t>
    </dgm:pt>
    <dgm:pt modelId="{AA79D556-8BF3-4298-972E-0A844EC46397}" type="sibTrans" cxnId="{9C62F6B2-55FD-4266-AA9B-EE2AF30ED39F}">
      <dgm:prSet/>
      <dgm:spPr/>
      <dgm:t>
        <a:bodyPr/>
        <a:lstStyle/>
        <a:p>
          <a:endParaRPr lang="es-ES"/>
        </a:p>
      </dgm:t>
    </dgm:pt>
    <dgm:pt modelId="{EC25BCA4-66A0-4B2B-9159-4A219000A02C}">
      <dgm:prSet phldrT="[Texto]"/>
      <dgm:spPr/>
      <dgm:t>
        <a:bodyPr/>
        <a:lstStyle/>
        <a:p>
          <a:r>
            <a:rPr lang="es-CO" b="0" i="0" dirty="0"/>
            <a:t>"Necesito al Dr. Armstrong aquí"</a:t>
          </a:r>
          <a:endParaRPr lang="es-ES" dirty="0"/>
        </a:p>
      </dgm:t>
    </dgm:pt>
    <dgm:pt modelId="{2094805D-6754-41A7-B0D2-67F81D85E4CA}" type="parTrans" cxnId="{8BDB1ADE-AEEE-454B-B85E-B13DC0EDC0F0}">
      <dgm:prSet/>
      <dgm:spPr/>
      <dgm:t>
        <a:bodyPr/>
        <a:lstStyle/>
        <a:p>
          <a:endParaRPr lang="es-ES"/>
        </a:p>
      </dgm:t>
    </dgm:pt>
    <dgm:pt modelId="{11BABEE2-751A-4805-8B56-50E61F5741AC}" type="sibTrans" cxnId="{8BDB1ADE-AEEE-454B-B85E-B13DC0EDC0F0}">
      <dgm:prSet/>
      <dgm:spPr/>
      <dgm:t>
        <a:bodyPr/>
        <a:lstStyle/>
        <a:p>
          <a:endParaRPr lang="es-ES"/>
        </a:p>
      </dgm:t>
    </dgm:pt>
    <dgm:pt modelId="{C5F644C3-8317-4B61-B0D8-0AA69AB1174B}" type="pres">
      <dgm:prSet presAssocID="{A5452A06-DEAD-4A0D-B6BA-96962DDAE2DF}" presName="Name0" presStyleCnt="0">
        <dgm:presLayoutVars>
          <dgm:dir/>
          <dgm:resizeHandles val="exact"/>
        </dgm:presLayoutVars>
      </dgm:prSet>
      <dgm:spPr/>
    </dgm:pt>
    <dgm:pt modelId="{88B10B55-EB33-4AA4-8FDE-5808D6CAB2A0}" type="pres">
      <dgm:prSet presAssocID="{A670B9FA-58F0-443A-8C29-05EDAC6EC640}" presName="composite" presStyleCnt="0"/>
      <dgm:spPr/>
    </dgm:pt>
    <dgm:pt modelId="{4B0336DF-5CF1-4F93-8DCD-497E82A3A062}" type="pres">
      <dgm:prSet presAssocID="{A670B9FA-58F0-443A-8C29-05EDAC6EC640}" presName="rect1" presStyleLbl="trAlignAcc1" presStyleIdx="0" presStyleCnt="4">
        <dgm:presLayoutVars>
          <dgm:bulletEnabled val="1"/>
        </dgm:presLayoutVars>
      </dgm:prSet>
      <dgm:spPr/>
    </dgm:pt>
    <dgm:pt modelId="{DA17C16B-37E4-4D85-B4A0-B41474BBA4F4}" type="pres">
      <dgm:prSet presAssocID="{A670B9FA-58F0-443A-8C29-05EDAC6EC640}" presName="rect2"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726" b="-69726"/>
          </a:stretch>
        </a:blipFill>
      </dgm:spPr>
    </dgm:pt>
    <dgm:pt modelId="{0696E48A-27B3-4654-9C93-F56F06B8943D}" type="pres">
      <dgm:prSet presAssocID="{5EB3BF05-5DF2-40FB-BCF2-02EA869ECFAF}" presName="sibTrans" presStyleCnt="0"/>
      <dgm:spPr/>
    </dgm:pt>
    <dgm:pt modelId="{AABB1B5B-E65F-4E07-9502-322207CF9FF0}" type="pres">
      <dgm:prSet presAssocID="{8023A9DA-579B-484D-9221-73DA6D4E12F0}" presName="composite" presStyleCnt="0"/>
      <dgm:spPr/>
    </dgm:pt>
    <dgm:pt modelId="{6734A56D-C906-4C62-B26A-913F0D38EC2E}" type="pres">
      <dgm:prSet presAssocID="{8023A9DA-579B-484D-9221-73DA6D4E12F0}" presName="rect1" presStyleLbl="trAlignAcc1" presStyleIdx="1" presStyleCnt="4">
        <dgm:presLayoutVars>
          <dgm:bulletEnabled val="1"/>
        </dgm:presLayoutVars>
      </dgm:prSet>
      <dgm:spPr/>
    </dgm:pt>
    <dgm:pt modelId="{A9D8B324-89E6-42A3-9C26-DF8A594EC449}" type="pres">
      <dgm:prSet presAssocID="{8023A9DA-579B-484D-9221-73DA6D4E12F0}"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93000" r="-93000"/>
          </a:stretch>
        </a:blipFill>
      </dgm:spPr>
    </dgm:pt>
    <dgm:pt modelId="{834FB5A5-2DC4-4871-8033-08BFE477B07A}" type="pres">
      <dgm:prSet presAssocID="{35753727-0D7F-42C7-A27A-F6F9794B2C85}" presName="sibTrans" presStyleCnt="0"/>
      <dgm:spPr/>
    </dgm:pt>
    <dgm:pt modelId="{75AA51D7-1AD0-4DE2-A656-FE5FAE14FE8B}" type="pres">
      <dgm:prSet presAssocID="{2BAF6B27-399D-4FAD-BFF6-21927DCC7A93}" presName="composite" presStyleCnt="0"/>
      <dgm:spPr/>
    </dgm:pt>
    <dgm:pt modelId="{2FE57AB2-D6E7-4746-8798-49C6FD647F0F}" type="pres">
      <dgm:prSet presAssocID="{2BAF6B27-399D-4FAD-BFF6-21927DCC7A93}" presName="rect1" presStyleLbl="trAlignAcc1" presStyleIdx="2" presStyleCnt="4">
        <dgm:presLayoutVars>
          <dgm:bulletEnabled val="1"/>
        </dgm:presLayoutVars>
      </dgm:prSet>
      <dgm:spPr/>
    </dgm:pt>
    <dgm:pt modelId="{60C4BD86-86C1-4784-A5E9-261D548F5562}" type="pres">
      <dgm:prSet presAssocID="{2BAF6B27-399D-4FAD-BFF6-21927DCC7A93}"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6C756F75-B801-409F-AB53-2C9B16B02CF3}" type="pres">
      <dgm:prSet presAssocID="{AA79D556-8BF3-4298-972E-0A844EC46397}" presName="sibTrans" presStyleCnt="0"/>
      <dgm:spPr/>
    </dgm:pt>
    <dgm:pt modelId="{653EF061-4EB5-462C-BD22-8FF9F22A6869}" type="pres">
      <dgm:prSet presAssocID="{EC25BCA4-66A0-4B2B-9159-4A219000A02C}" presName="composite" presStyleCnt="0"/>
      <dgm:spPr/>
    </dgm:pt>
    <dgm:pt modelId="{F3482C90-C8B1-4E17-9899-0B667EB5630D}" type="pres">
      <dgm:prSet presAssocID="{EC25BCA4-66A0-4B2B-9159-4A219000A02C}" presName="rect1" presStyleLbl="trAlignAcc1" presStyleIdx="3" presStyleCnt="4">
        <dgm:presLayoutVars>
          <dgm:bulletEnabled val="1"/>
        </dgm:presLayoutVars>
      </dgm:prSet>
      <dgm:spPr/>
    </dgm:pt>
    <dgm:pt modelId="{B57A63FD-4A2A-4385-A2C8-F70DE72CC273}" type="pres">
      <dgm:prSet presAssocID="{EC25BCA4-66A0-4B2B-9159-4A219000A02C}" presName="rect2"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917" r="-9917"/>
          </a:stretch>
        </a:blipFill>
      </dgm:spPr>
    </dgm:pt>
  </dgm:ptLst>
  <dgm:cxnLst>
    <dgm:cxn modelId="{B537D71B-F726-45F8-9826-95162A305A4F}" type="presOf" srcId="{EC25BCA4-66A0-4B2B-9159-4A219000A02C}" destId="{F3482C90-C8B1-4E17-9899-0B667EB5630D}" srcOrd="0" destOrd="0" presId="urn:microsoft.com/office/officeart/2008/layout/PictureStrips"/>
    <dgm:cxn modelId="{04BB084B-5EDB-4950-BD2E-1EE294D30FCF}" srcId="{A5452A06-DEAD-4A0D-B6BA-96962DDAE2DF}" destId="{8023A9DA-579B-484D-9221-73DA6D4E12F0}" srcOrd="1" destOrd="0" parTransId="{E546EF1A-37E9-45AC-914C-686FE9049B5A}" sibTransId="{35753727-0D7F-42C7-A27A-F6F9794B2C85}"/>
    <dgm:cxn modelId="{3B47954D-35C7-4517-B0E4-289D7872D19E}" type="presOf" srcId="{A670B9FA-58F0-443A-8C29-05EDAC6EC640}" destId="{4B0336DF-5CF1-4F93-8DCD-497E82A3A062}" srcOrd="0" destOrd="0" presId="urn:microsoft.com/office/officeart/2008/layout/PictureStrips"/>
    <dgm:cxn modelId="{FFBF3F73-9169-4466-9547-70FDA9130485}" type="presOf" srcId="{A5452A06-DEAD-4A0D-B6BA-96962DDAE2DF}" destId="{C5F644C3-8317-4B61-B0D8-0AA69AB1174B}" srcOrd="0" destOrd="0" presId="urn:microsoft.com/office/officeart/2008/layout/PictureStrips"/>
    <dgm:cxn modelId="{C4E265A9-583A-45CA-837E-9DE4519E4F97}" type="presOf" srcId="{8023A9DA-579B-484D-9221-73DA6D4E12F0}" destId="{6734A56D-C906-4C62-B26A-913F0D38EC2E}" srcOrd="0" destOrd="0" presId="urn:microsoft.com/office/officeart/2008/layout/PictureStrips"/>
    <dgm:cxn modelId="{9C62F6B2-55FD-4266-AA9B-EE2AF30ED39F}" srcId="{A5452A06-DEAD-4A0D-B6BA-96962DDAE2DF}" destId="{2BAF6B27-399D-4FAD-BFF6-21927DCC7A93}" srcOrd="2" destOrd="0" parTransId="{3988A425-CA75-4664-B073-2AAB97731D6A}" sibTransId="{AA79D556-8BF3-4298-972E-0A844EC46397}"/>
    <dgm:cxn modelId="{DE3E81CA-B7E1-4E7B-ABF4-6B859203AE5A}" srcId="{A5452A06-DEAD-4A0D-B6BA-96962DDAE2DF}" destId="{A670B9FA-58F0-443A-8C29-05EDAC6EC640}" srcOrd="0" destOrd="0" parTransId="{33E13118-22EB-4E72-82F3-E2592BEE490C}" sibTransId="{5EB3BF05-5DF2-40FB-BCF2-02EA869ECFAF}"/>
    <dgm:cxn modelId="{DE98B5CF-D868-40F3-B29D-1B94A9CBAB6B}" type="presOf" srcId="{2BAF6B27-399D-4FAD-BFF6-21927DCC7A93}" destId="{2FE57AB2-D6E7-4746-8798-49C6FD647F0F}" srcOrd="0" destOrd="0" presId="urn:microsoft.com/office/officeart/2008/layout/PictureStrips"/>
    <dgm:cxn modelId="{8BDB1ADE-AEEE-454B-B85E-B13DC0EDC0F0}" srcId="{A5452A06-DEAD-4A0D-B6BA-96962DDAE2DF}" destId="{EC25BCA4-66A0-4B2B-9159-4A219000A02C}" srcOrd="3" destOrd="0" parTransId="{2094805D-6754-41A7-B0D2-67F81D85E4CA}" sibTransId="{11BABEE2-751A-4805-8B56-50E61F5741AC}"/>
    <dgm:cxn modelId="{0776B088-3297-4DD2-B965-51DD6BB1D93E}" type="presParOf" srcId="{C5F644C3-8317-4B61-B0D8-0AA69AB1174B}" destId="{88B10B55-EB33-4AA4-8FDE-5808D6CAB2A0}" srcOrd="0" destOrd="0" presId="urn:microsoft.com/office/officeart/2008/layout/PictureStrips"/>
    <dgm:cxn modelId="{7D30C6EE-58F9-40CD-9186-67F82D0839C4}" type="presParOf" srcId="{88B10B55-EB33-4AA4-8FDE-5808D6CAB2A0}" destId="{4B0336DF-5CF1-4F93-8DCD-497E82A3A062}" srcOrd="0" destOrd="0" presId="urn:microsoft.com/office/officeart/2008/layout/PictureStrips"/>
    <dgm:cxn modelId="{8EA6531E-6177-4E48-894C-7F184A297D7F}" type="presParOf" srcId="{88B10B55-EB33-4AA4-8FDE-5808D6CAB2A0}" destId="{DA17C16B-37E4-4D85-B4A0-B41474BBA4F4}" srcOrd="1" destOrd="0" presId="urn:microsoft.com/office/officeart/2008/layout/PictureStrips"/>
    <dgm:cxn modelId="{30DA800D-DD39-429E-82F4-996AB9EE6CBE}" type="presParOf" srcId="{C5F644C3-8317-4B61-B0D8-0AA69AB1174B}" destId="{0696E48A-27B3-4654-9C93-F56F06B8943D}" srcOrd="1" destOrd="0" presId="urn:microsoft.com/office/officeart/2008/layout/PictureStrips"/>
    <dgm:cxn modelId="{44417CE6-D15B-42B3-A6AC-FECEAC360F8C}" type="presParOf" srcId="{C5F644C3-8317-4B61-B0D8-0AA69AB1174B}" destId="{AABB1B5B-E65F-4E07-9502-322207CF9FF0}" srcOrd="2" destOrd="0" presId="urn:microsoft.com/office/officeart/2008/layout/PictureStrips"/>
    <dgm:cxn modelId="{2E1223A9-CB3C-442D-BAD2-A85DC4F0B116}" type="presParOf" srcId="{AABB1B5B-E65F-4E07-9502-322207CF9FF0}" destId="{6734A56D-C906-4C62-B26A-913F0D38EC2E}" srcOrd="0" destOrd="0" presId="urn:microsoft.com/office/officeart/2008/layout/PictureStrips"/>
    <dgm:cxn modelId="{6A259CB5-3C46-4142-B5F9-8F6806303FEB}" type="presParOf" srcId="{AABB1B5B-E65F-4E07-9502-322207CF9FF0}" destId="{A9D8B324-89E6-42A3-9C26-DF8A594EC449}" srcOrd="1" destOrd="0" presId="urn:microsoft.com/office/officeart/2008/layout/PictureStrips"/>
    <dgm:cxn modelId="{0A6090A4-9634-41A8-AB07-D3F90B84BABC}" type="presParOf" srcId="{C5F644C3-8317-4B61-B0D8-0AA69AB1174B}" destId="{834FB5A5-2DC4-4871-8033-08BFE477B07A}" srcOrd="3" destOrd="0" presId="urn:microsoft.com/office/officeart/2008/layout/PictureStrips"/>
    <dgm:cxn modelId="{B4A1F523-2299-406F-BC5F-747EEB24B2CC}" type="presParOf" srcId="{C5F644C3-8317-4B61-B0D8-0AA69AB1174B}" destId="{75AA51D7-1AD0-4DE2-A656-FE5FAE14FE8B}" srcOrd="4" destOrd="0" presId="urn:microsoft.com/office/officeart/2008/layout/PictureStrips"/>
    <dgm:cxn modelId="{72754D93-F712-4713-9FA5-9D0713F86644}" type="presParOf" srcId="{75AA51D7-1AD0-4DE2-A656-FE5FAE14FE8B}" destId="{2FE57AB2-D6E7-4746-8798-49C6FD647F0F}" srcOrd="0" destOrd="0" presId="urn:microsoft.com/office/officeart/2008/layout/PictureStrips"/>
    <dgm:cxn modelId="{D90ACA98-98E3-461B-BAED-9F0235B3CC15}" type="presParOf" srcId="{75AA51D7-1AD0-4DE2-A656-FE5FAE14FE8B}" destId="{60C4BD86-86C1-4784-A5E9-261D548F5562}" srcOrd="1" destOrd="0" presId="urn:microsoft.com/office/officeart/2008/layout/PictureStrips"/>
    <dgm:cxn modelId="{D4A21A45-56A7-4AA3-9A25-8B10A4D0C65D}" type="presParOf" srcId="{C5F644C3-8317-4B61-B0D8-0AA69AB1174B}" destId="{6C756F75-B801-409F-AB53-2C9B16B02CF3}" srcOrd="5" destOrd="0" presId="urn:microsoft.com/office/officeart/2008/layout/PictureStrips"/>
    <dgm:cxn modelId="{BD1843BD-69DE-4DF9-A2C0-7BF2B9DE508B}" type="presParOf" srcId="{C5F644C3-8317-4B61-B0D8-0AA69AB1174B}" destId="{653EF061-4EB5-462C-BD22-8FF9F22A6869}" srcOrd="6" destOrd="0" presId="urn:microsoft.com/office/officeart/2008/layout/PictureStrips"/>
    <dgm:cxn modelId="{440F0E6E-4888-4EF7-91DF-61FB6A509C86}" type="presParOf" srcId="{653EF061-4EB5-462C-BD22-8FF9F22A6869}" destId="{F3482C90-C8B1-4E17-9899-0B667EB5630D}" srcOrd="0" destOrd="0" presId="urn:microsoft.com/office/officeart/2008/layout/PictureStrips"/>
    <dgm:cxn modelId="{F8CAC7E4-22D8-46C2-BF72-1170646E32D3}" type="presParOf" srcId="{653EF061-4EB5-462C-BD22-8FF9F22A6869}" destId="{B57A63FD-4A2A-4385-A2C8-F70DE72CC27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D1936-3187-457D-B8C9-E5C071F75415}"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lang="es-ES"/>
        </a:p>
      </dgm:t>
    </dgm:pt>
    <dgm:pt modelId="{B840430A-61F7-424E-8550-D190309A852A}">
      <dgm:prSet phldrT="[Texto]"/>
      <dgm:spPr/>
      <dgm:t>
        <a:bodyPr/>
        <a:lstStyle/>
        <a:p>
          <a:r>
            <a:rPr lang="es-ES" dirty="0"/>
            <a:t>Agitados pero cooperativos</a:t>
          </a:r>
        </a:p>
      </dgm:t>
    </dgm:pt>
    <dgm:pt modelId="{CA7FDFF9-9B6E-4AB8-8DBD-421977CD0D86}" type="parTrans" cxnId="{9817A6A2-8C21-4259-A44F-73C707144460}">
      <dgm:prSet/>
      <dgm:spPr/>
      <dgm:t>
        <a:bodyPr/>
        <a:lstStyle/>
        <a:p>
          <a:endParaRPr lang="es-ES"/>
        </a:p>
      </dgm:t>
    </dgm:pt>
    <dgm:pt modelId="{C6B8DD43-E8C4-4C84-B94E-DCAE33AB30DC}" type="sibTrans" cxnId="{9817A6A2-8C21-4259-A44F-73C707144460}">
      <dgm:prSet/>
      <dgm:spPr/>
      <dgm:t>
        <a:bodyPr/>
        <a:lstStyle/>
        <a:p>
          <a:endParaRPr lang="es-ES"/>
        </a:p>
      </dgm:t>
    </dgm:pt>
    <dgm:pt modelId="{D628076B-05C8-439C-BD49-1052426BCF6A}">
      <dgm:prSet phldrT="[Texto]"/>
      <dgm:spPr/>
      <dgm:t>
        <a:bodyPr/>
        <a:lstStyle/>
        <a:p>
          <a:r>
            <a:rPr lang="es-CO" b="0" i="0" dirty="0"/>
            <a:t>Gestos amistosos </a:t>
          </a:r>
          <a:endParaRPr lang="es-ES" dirty="0"/>
        </a:p>
      </dgm:t>
    </dgm:pt>
    <dgm:pt modelId="{2CB7380C-B752-493E-A881-BB6CC0C086F6}" type="parTrans" cxnId="{7C1C114C-A9FB-4908-9280-14BC4AF3AC3A}">
      <dgm:prSet/>
      <dgm:spPr/>
      <dgm:t>
        <a:bodyPr/>
        <a:lstStyle/>
        <a:p>
          <a:endParaRPr lang="es-ES"/>
        </a:p>
      </dgm:t>
    </dgm:pt>
    <dgm:pt modelId="{154F3827-F5F6-4F19-B13A-7D52577DE284}" type="sibTrans" cxnId="{7C1C114C-A9FB-4908-9280-14BC4AF3AC3A}">
      <dgm:prSet/>
      <dgm:spPr/>
      <dgm:t>
        <a:bodyPr/>
        <a:lstStyle/>
        <a:p>
          <a:endParaRPr lang="es-ES"/>
        </a:p>
      </dgm:t>
    </dgm:pt>
    <dgm:pt modelId="{BB5262E0-7B64-4FAB-9273-DA7D9F994541}">
      <dgm:prSet phldrT="[Texto]" custT="1"/>
      <dgm:spPr/>
      <dgm:t>
        <a:bodyPr/>
        <a:lstStyle/>
        <a:p>
          <a:r>
            <a:rPr lang="es-ES" sz="6000" dirty="0"/>
            <a:t>Ofrecer comida o bebida</a:t>
          </a:r>
        </a:p>
      </dgm:t>
    </dgm:pt>
    <dgm:pt modelId="{7C4DDD3C-2565-4477-8E74-71AA7F806410}" type="parTrans" cxnId="{D5F8FEDC-333C-40D2-8740-6A97956F6D51}">
      <dgm:prSet/>
      <dgm:spPr/>
      <dgm:t>
        <a:bodyPr/>
        <a:lstStyle/>
        <a:p>
          <a:endParaRPr lang="es-ES"/>
        </a:p>
      </dgm:t>
    </dgm:pt>
    <dgm:pt modelId="{D721037E-D7DF-42A9-8C39-0C9B82DEF42C}" type="sibTrans" cxnId="{D5F8FEDC-333C-40D2-8740-6A97956F6D51}">
      <dgm:prSet/>
      <dgm:spPr/>
      <dgm:t>
        <a:bodyPr/>
        <a:lstStyle/>
        <a:p>
          <a:endParaRPr lang="es-ES"/>
        </a:p>
      </dgm:t>
    </dgm:pt>
    <dgm:pt modelId="{BE6C802C-0020-437A-84F7-0A217CE7B0E2}">
      <dgm:prSet phldrT="[Texto]" custT="1"/>
      <dgm:spPr/>
      <dgm:t>
        <a:bodyPr/>
        <a:lstStyle/>
        <a:p>
          <a:r>
            <a:rPr lang="es-ES" sz="3600" dirty="0"/>
            <a:t>Diplomacia</a:t>
          </a:r>
        </a:p>
      </dgm:t>
    </dgm:pt>
    <dgm:pt modelId="{FB85F296-8A07-4E6D-86AD-6B87875519DC}" type="parTrans" cxnId="{F58D2D41-AF27-4855-A3EA-BFE61100B1BD}">
      <dgm:prSet/>
      <dgm:spPr/>
      <dgm:t>
        <a:bodyPr/>
        <a:lstStyle/>
        <a:p>
          <a:endParaRPr lang="es-ES"/>
        </a:p>
      </dgm:t>
    </dgm:pt>
    <dgm:pt modelId="{E8313DC0-C730-4894-9A23-20CD51865D1F}" type="sibTrans" cxnId="{F58D2D41-AF27-4855-A3EA-BFE61100B1BD}">
      <dgm:prSet/>
      <dgm:spPr/>
      <dgm:t>
        <a:bodyPr/>
        <a:lstStyle/>
        <a:p>
          <a:endParaRPr lang="es-ES"/>
        </a:p>
      </dgm:t>
    </dgm:pt>
    <dgm:pt modelId="{C11C8EEE-415A-451B-A207-444A31FD4D9F}" type="pres">
      <dgm:prSet presAssocID="{425D1936-3187-457D-B8C9-E5C071F75415}" presName="Name0" presStyleCnt="0">
        <dgm:presLayoutVars>
          <dgm:chPref val="1"/>
          <dgm:dir/>
          <dgm:animOne val="branch"/>
          <dgm:animLvl val="lvl"/>
          <dgm:resizeHandles/>
        </dgm:presLayoutVars>
      </dgm:prSet>
      <dgm:spPr/>
    </dgm:pt>
    <dgm:pt modelId="{AFB74E30-CCBE-4A1D-A8CA-8A8D99C2DA0C}" type="pres">
      <dgm:prSet presAssocID="{B840430A-61F7-424E-8550-D190309A852A}" presName="vertOne" presStyleCnt="0"/>
      <dgm:spPr/>
    </dgm:pt>
    <dgm:pt modelId="{6C8F5B45-54DC-4955-AD30-A676932D50A3}" type="pres">
      <dgm:prSet presAssocID="{B840430A-61F7-424E-8550-D190309A852A}" presName="txOne" presStyleLbl="node0" presStyleIdx="0" presStyleCnt="1">
        <dgm:presLayoutVars>
          <dgm:chPref val="3"/>
        </dgm:presLayoutVars>
      </dgm:prSet>
      <dgm:spPr/>
    </dgm:pt>
    <dgm:pt modelId="{F29EDB78-B938-4DC7-8A77-9A6201329C81}" type="pres">
      <dgm:prSet presAssocID="{B840430A-61F7-424E-8550-D190309A852A}" presName="parTransOne" presStyleCnt="0"/>
      <dgm:spPr/>
    </dgm:pt>
    <dgm:pt modelId="{57DA146C-4837-4E76-8BDD-C92D33FD7C8A}" type="pres">
      <dgm:prSet presAssocID="{B840430A-61F7-424E-8550-D190309A852A}" presName="horzOne" presStyleCnt="0"/>
      <dgm:spPr/>
    </dgm:pt>
    <dgm:pt modelId="{855CF365-6578-447B-A290-9F4C4C048F86}" type="pres">
      <dgm:prSet presAssocID="{D628076B-05C8-439C-BD49-1052426BCF6A}" presName="vertTwo" presStyleCnt="0"/>
      <dgm:spPr/>
    </dgm:pt>
    <dgm:pt modelId="{BEF987D6-2183-4CB4-8D83-BAE2B9B61DE0}" type="pres">
      <dgm:prSet presAssocID="{D628076B-05C8-439C-BD49-1052426BCF6A}" presName="txTwo" presStyleLbl="node2" presStyleIdx="0" presStyleCnt="2">
        <dgm:presLayoutVars>
          <dgm:chPref val="3"/>
        </dgm:presLayoutVars>
      </dgm:prSet>
      <dgm:spPr/>
    </dgm:pt>
    <dgm:pt modelId="{0D8E0B58-F404-4BDD-AF09-B089E61AB956}" type="pres">
      <dgm:prSet presAssocID="{D628076B-05C8-439C-BD49-1052426BCF6A}" presName="parTransTwo" presStyleCnt="0"/>
      <dgm:spPr/>
    </dgm:pt>
    <dgm:pt modelId="{9B89BE2E-030D-45C9-A9D0-FDA16349C0A5}" type="pres">
      <dgm:prSet presAssocID="{D628076B-05C8-439C-BD49-1052426BCF6A}" presName="horzTwo" presStyleCnt="0"/>
      <dgm:spPr/>
    </dgm:pt>
    <dgm:pt modelId="{C7411F5A-2149-47CA-A17F-7C99047E94CA}" type="pres">
      <dgm:prSet presAssocID="{BB5262E0-7B64-4FAB-9273-DA7D9F994541}" presName="vertThree" presStyleCnt="0"/>
      <dgm:spPr/>
    </dgm:pt>
    <dgm:pt modelId="{DBE9D5AA-BF7C-46C5-9E3D-3D1A4CE89A28}" type="pres">
      <dgm:prSet presAssocID="{BB5262E0-7B64-4FAB-9273-DA7D9F994541}" presName="txThree" presStyleLbl="node3" presStyleIdx="0" presStyleCnt="1" custScaleX="568890" custScaleY="124250">
        <dgm:presLayoutVars>
          <dgm:chPref val="3"/>
        </dgm:presLayoutVars>
      </dgm:prSet>
      <dgm:spPr/>
    </dgm:pt>
    <dgm:pt modelId="{1225985E-8885-41F3-B519-0198450D3B16}" type="pres">
      <dgm:prSet presAssocID="{BB5262E0-7B64-4FAB-9273-DA7D9F994541}" presName="horzThree" presStyleCnt="0"/>
      <dgm:spPr/>
    </dgm:pt>
    <dgm:pt modelId="{02A45F01-604F-493F-A409-CA6405B34C35}" type="pres">
      <dgm:prSet presAssocID="{154F3827-F5F6-4F19-B13A-7D52577DE284}" presName="sibSpaceTwo" presStyleCnt="0"/>
      <dgm:spPr/>
    </dgm:pt>
    <dgm:pt modelId="{05E3CF17-2C3C-4C08-AFDD-BBC7762BE3FA}" type="pres">
      <dgm:prSet presAssocID="{BE6C802C-0020-437A-84F7-0A217CE7B0E2}" presName="vertTwo" presStyleCnt="0"/>
      <dgm:spPr/>
    </dgm:pt>
    <dgm:pt modelId="{6CB3A823-94B4-4D74-AAA8-88A8D3F9E0B9}" type="pres">
      <dgm:prSet presAssocID="{BE6C802C-0020-437A-84F7-0A217CE7B0E2}" presName="txTwo" presStyleLbl="node2" presStyleIdx="1" presStyleCnt="2" custScaleX="227892">
        <dgm:presLayoutVars>
          <dgm:chPref val="3"/>
        </dgm:presLayoutVars>
      </dgm:prSet>
      <dgm:spPr/>
    </dgm:pt>
    <dgm:pt modelId="{A65B9F54-8741-4BC0-8549-55A75B329EDE}" type="pres">
      <dgm:prSet presAssocID="{BE6C802C-0020-437A-84F7-0A217CE7B0E2}" presName="horzTwo" presStyleCnt="0"/>
      <dgm:spPr/>
    </dgm:pt>
  </dgm:ptLst>
  <dgm:cxnLst>
    <dgm:cxn modelId="{CC51A711-C326-45EB-A259-5E5527292B2C}" type="presOf" srcId="{BE6C802C-0020-437A-84F7-0A217CE7B0E2}" destId="{6CB3A823-94B4-4D74-AAA8-88A8D3F9E0B9}" srcOrd="0" destOrd="0" presId="urn:microsoft.com/office/officeart/2005/8/layout/hierarchy4"/>
    <dgm:cxn modelId="{0B7C1C29-FBD2-4AB1-A3A2-5501A6B3C7B2}" type="presOf" srcId="{425D1936-3187-457D-B8C9-E5C071F75415}" destId="{C11C8EEE-415A-451B-A207-444A31FD4D9F}" srcOrd="0" destOrd="0" presId="urn:microsoft.com/office/officeart/2005/8/layout/hierarchy4"/>
    <dgm:cxn modelId="{F58D2D41-AF27-4855-A3EA-BFE61100B1BD}" srcId="{B840430A-61F7-424E-8550-D190309A852A}" destId="{BE6C802C-0020-437A-84F7-0A217CE7B0E2}" srcOrd="1" destOrd="0" parTransId="{FB85F296-8A07-4E6D-86AD-6B87875519DC}" sibTransId="{E8313DC0-C730-4894-9A23-20CD51865D1F}"/>
    <dgm:cxn modelId="{7C1C114C-A9FB-4908-9280-14BC4AF3AC3A}" srcId="{B840430A-61F7-424E-8550-D190309A852A}" destId="{D628076B-05C8-439C-BD49-1052426BCF6A}" srcOrd="0" destOrd="0" parTransId="{2CB7380C-B752-493E-A881-BB6CC0C086F6}" sibTransId="{154F3827-F5F6-4F19-B13A-7D52577DE284}"/>
    <dgm:cxn modelId="{9817A6A2-8C21-4259-A44F-73C707144460}" srcId="{425D1936-3187-457D-B8C9-E5C071F75415}" destId="{B840430A-61F7-424E-8550-D190309A852A}" srcOrd="0" destOrd="0" parTransId="{CA7FDFF9-9B6E-4AB8-8DBD-421977CD0D86}" sibTransId="{C6B8DD43-E8C4-4C84-B94E-DCAE33AB30DC}"/>
    <dgm:cxn modelId="{D5F8FEDC-333C-40D2-8740-6A97956F6D51}" srcId="{D628076B-05C8-439C-BD49-1052426BCF6A}" destId="{BB5262E0-7B64-4FAB-9273-DA7D9F994541}" srcOrd="0" destOrd="0" parTransId="{7C4DDD3C-2565-4477-8E74-71AA7F806410}" sibTransId="{D721037E-D7DF-42A9-8C39-0C9B82DEF42C}"/>
    <dgm:cxn modelId="{A5DD2DE0-2EDE-44E1-9845-1384108CB0AF}" type="presOf" srcId="{BB5262E0-7B64-4FAB-9273-DA7D9F994541}" destId="{DBE9D5AA-BF7C-46C5-9E3D-3D1A4CE89A28}" srcOrd="0" destOrd="0" presId="urn:microsoft.com/office/officeart/2005/8/layout/hierarchy4"/>
    <dgm:cxn modelId="{4E7500F3-FCFD-4F84-A761-DEFA6CFFC271}" type="presOf" srcId="{B840430A-61F7-424E-8550-D190309A852A}" destId="{6C8F5B45-54DC-4955-AD30-A676932D50A3}" srcOrd="0" destOrd="0" presId="urn:microsoft.com/office/officeart/2005/8/layout/hierarchy4"/>
    <dgm:cxn modelId="{9BFA9CF4-0FCE-4A21-98CB-8194EF77ED02}" type="presOf" srcId="{D628076B-05C8-439C-BD49-1052426BCF6A}" destId="{BEF987D6-2183-4CB4-8D83-BAE2B9B61DE0}" srcOrd="0" destOrd="0" presId="urn:microsoft.com/office/officeart/2005/8/layout/hierarchy4"/>
    <dgm:cxn modelId="{4EE0C69B-94D2-4C36-9E0A-5D7169DCB4DB}" type="presParOf" srcId="{C11C8EEE-415A-451B-A207-444A31FD4D9F}" destId="{AFB74E30-CCBE-4A1D-A8CA-8A8D99C2DA0C}" srcOrd="0" destOrd="0" presId="urn:microsoft.com/office/officeart/2005/8/layout/hierarchy4"/>
    <dgm:cxn modelId="{CB1EDBD0-AA93-44E7-81FC-8195548BEDEB}" type="presParOf" srcId="{AFB74E30-CCBE-4A1D-A8CA-8A8D99C2DA0C}" destId="{6C8F5B45-54DC-4955-AD30-A676932D50A3}" srcOrd="0" destOrd="0" presId="urn:microsoft.com/office/officeart/2005/8/layout/hierarchy4"/>
    <dgm:cxn modelId="{AC636508-DC1E-4C05-BB20-BE163D09DAD9}" type="presParOf" srcId="{AFB74E30-CCBE-4A1D-A8CA-8A8D99C2DA0C}" destId="{F29EDB78-B938-4DC7-8A77-9A6201329C81}" srcOrd="1" destOrd="0" presId="urn:microsoft.com/office/officeart/2005/8/layout/hierarchy4"/>
    <dgm:cxn modelId="{42FF6E21-2A36-4B8C-8997-31DFF27D5A80}" type="presParOf" srcId="{AFB74E30-CCBE-4A1D-A8CA-8A8D99C2DA0C}" destId="{57DA146C-4837-4E76-8BDD-C92D33FD7C8A}" srcOrd="2" destOrd="0" presId="urn:microsoft.com/office/officeart/2005/8/layout/hierarchy4"/>
    <dgm:cxn modelId="{407AEE30-E432-4FA2-A24C-4E42B6B0A663}" type="presParOf" srcId="{57DA146C-4837-4E76-8BDD-C92D33FD7C8A}" destId="{855CF365-6578-447B-A290-9F4C4C048F86}" srcOrd="0" destOrd="0" presId="urn:microsoft.com/office/officeart/2005/8/layout/hierarchy4"/>
    <dgm:cxn modelId="{4C748B26-6F81-416F-BCBE-6BFC2B200A3C}" type="presParOf" srcId="{855CF365-6578-447B-A290-9F4C4C048F86}" destId="{BEF987D6-2183-4CB4-8D83-BAE2B9B61DE0}" srcOrd="0" destOrd="0" presId="urn:microsoft.com/office/officeart/2005/8/layout/hierarchy4"/>
    <dgm:cxn modelId="{AA192874-F11D-4F12-8E17-FE06C43E963C}" type="presParOf" srcId="{855CF365-6578-447B-A290-9F4C4C048F86}" destId="{0D8E0B58-F404-4BDD-AF09-B089E61AB956}" srcOrd="1" destOrd="0" presId="urn:microsoft.com/office/officeart/2005/8/layout/hierarchy4"/>
    <dgm:cxn modelId="{08223533-AF3D-4C40-98FA-99AE39AE4085}" type="presParOf" srcId="{855CF365-6578-447B-A290-9F4C4C048F86}" destId="{9B89BE2E-030D-45C9-A9D0-FDA16349C0A5}" srcOrd="2" destOrd="0" presId="urn:microsoft.com/office/officeart/2005/8/layout/hierarchy4"/>
    <dgm:cxn modelId="{04EA4779-40AA-4702-B6DD-281DFA6731B6}" type="presParOf" srcId="{9B89BE2E-030D-45C9-A9D0-FDA16349C0A5}" destId="{C7411F5A-2149-47CA-A17F-7C99047E94CA}" srcOrd="0" destOrd="0" presId="urn:microsoft.com/office/officeart/2005/8/layout/hierarchy4"/>
    <dgm:cxn modelId="{E95395BB-2A31-43AD-B6A9-1EF78D73869E}" type="presParOf" srcId="{C7411F5A-2149-47CA-A17F-7C99047E94CA}" destId="{DBE9D5AA-BF7C-46C5-9E3D-3D1A4CE89A28}" srcOrd="0" destOrd="0" presId="urn:microsoft.com/office/officeart/2005/8/layout/hierarchy4"/>
    <dgm:cxn modelId="{6231F6DD-86C7-47AA-8A01-EAF8AEC1E68D}" type="presParOf" srcId="{C7411F5A-2149-47CA-A17F-7C99047E94CA}" destId="{1225985E-8885-41F3-B519-0198450D3B16}" srcOrd="1" destOrd="0" presId="urn:microsoft.com/office/officeart/2005/8/layout/hierarchy4"/>
    <dgm:cxn modelId="{7DD57B8E-748B-4A6C-8CC3-E2244C75E582}" type="presParOf" srcId="{57DA146C-4837-4E76-8BDD-C92D33FD7C8A}" destId="{02A45F01-604F-493F-A409-CA6405B34C35}" srcOrd="1" destOrd="0" presId="urn:microsoft.com/office/officeart/2005/8/layout/hierarchy4"/>
    <dgm:cxn modelId="{7DA5A70C-224D-47BB-96D6-748DEA1817AF}" type="presParOf" srcId="{57DA146C-4837-4E76-8BDD-C92D33FD7C8A}" destId="{05E3CF17-2C3C-4C08-AFDD-BBC7762BE3FA}" srcOrd="2" destOrd="0" presId="urn:microsoft.com/office/officeart/2005/8/layout/hierarchy4"/>
    <dgm:cxn modelId="{30B1B4D7-55DF-46D6-A39B-2AD0FF2A835F}" type="presParOf" srcId="{05E3CF17-2C3C-4C08-AFDD-BBC7762BE3FA}" destId="{6CB3A823-94B4-4D74-AAA8-88A8D3F9E0B9}" srcOrd="0" destOrd="0" presId="urn:microsoft.com/office/officeart/2005/8/layout/hierarchy4"/>
    <dgm:cxn modelId="{349D3F53-D03A-46D0-9423-2EEECE615E89}" type="presParOf" srcId="{05E3CF17-2C3C-4C08-AFDD-BBC7762BE3FA}" destId="{A65B9F54-8741-4BC0-8549-55A75B329E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1D2163-6548-40D0-BC43-67B9F73D8DF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203D240E-E0BF-4E62-8F3E-BBA71B5658C8}">
      <dgm:prSet phldrT="[Texto]" custT="1"/>
      <dgm:spPr/>
      <dgm:t>
        <a:bodyPr/>
        <a:lstStyle/>
        <a:p>
          <a:r>
            <a:rPr lang="es-CO" sz="2400" b="0" i="0" dirty="0">
              <a:solidFill>
                <a:srgbClr val="00B050"/>
              </a:solidFill>
              <a:effectLst/>
              <a:latin typeface="+mn-lt"/>
              <a:ea typeface="+mn-ea"/>
              <a:cs typeface="+mn-cs"/>
            </a:rPr>
            <a:t>Daño inminente a otros</a:t>
          </a:r>
          <a:endParaRPr lang="es-ES" sz="2400" dirty="0">
            <a:solidFill>
              <a:srgbClr val="00B050"/>
            </a:solidFill>
          </a:endParaRPr>
        </a:p>
      </dgm:t>
    </dgm:pt>
    <dgm:pt modelId="{AE44C25D-70F3-414F-BFDD-E0DB93E86DFB}" type="parTrans" cxnId="{523DB76A-792C-41E8-9098-4249D5BB9156}">
      <dgm:prSet/>
      <dgm:spPr/>
      <dgm:t>
        <a:bodyPr/>
        <a:lstStyle/>
        <a:p>
          <a:endParaRPr lang="es-ES" sz="3200">
            <a:solidFill>
              <a:srgbClr val="00B050"/>
            </a:solidFill>
          </a:endParaRPr>
        </a:p>
      </dgm:t>
    </dgm:pt>
    <dgm:pt modelId="{0387EEF1-FA34-411C-89A9-3CFEC92771D6}" type="sibTrans" cxnId="{523DB76A-792C-41E8-9098-4249D5BB9156}">
      <dgm:prSet/>
      <dgm:spPr/>
      <dgm:t>
        <a:bodyPr/>
        <a:lstStyle/>
        <a:p>
          <a:endParaRPr lang="es-ES" sz="3200">
            <a:solidFill>
              <a:srgbClr val="00B050"/>
            </a:solidFill>
          </a:endParaRPr>
        </a:p>
      </dgm:t>
    </dgm:pt>
    <dgm:pt modelId="{E6AB7C50-1C8B-415C-8F46-CD98AE0B6273}">
      <dgm:prSet phldrT="[Texto]" custT="1"/>
      <dgm:spPr/>
      <dgm:t>
        <a:bodyPr/>
        <a:lstStyle/>
        <a:p>
          <a:r>
            <a:rPr lang="es-CO" sz="2400" b="0" i="0" dirty="0">
              <a:solidFill>
                <a:srgbClr val="00B050"/>
              </a:solidFill>
              <a:effectLst/>
              <a:latin typeface="+mn-lt"/>
              <a:ea typeface="+mn-ea"/>
              <a:cs typeface="+mn-cs"/>
            </a:rPr>
            <a:t>Daño inminente al paciente</a:t>
          </a:r>
          <a:endParaRPr lang="es-ES" sz="2400" dirty="0">
            <a:solidFill>
              <a:srgbClr val="00B050"/>
            </a:solidFill>
          </a:endParaRPr>
        </a:p>
      </dgm:t>
    </dgm:pt>
    <dgm:pt modelId="{3ABB3393-2D4B-47A9-8668-C05A16E56D03}" type="parTrans" cxnId="{0288DBF7-8779-4F07-9E9B-95818D4530B3}">
      <dgm:prSet/>
      <dgm:spPr/>
      <dgm:t>
        <a:bodyPr/>
        <a:lstStyle/>
        <a:p>
          <a:endParaRPr lang="es-ES" sz="3200">
            <a:solidFill>
              <a:srgbClr val="00B050"/>
            </a:solidFill>
          </a:endParaRPr>
        </a:p>
      </dgm:t>
    </dgm:pt>
    <dgm:pt modelId="{C523563B-4D9E-43EC-9C5C-A78D89E7C3FB}" type="sibTrans" cxnId="{0288DBF7-8779-4F07-9E9B-95818D4530B3}">
      <dgm:prSet/>
      <dgm:spPr/>
      <dgm:t>
        <a:bodyPr/>
        <a:lstStyle/>
        <a:p>
          <a:endParaRPr lang="es-ES" sz="3200">
            <a:solidFill>
              <a:srgbClr val="00B050"/>
            </a:solidFill>
          </a:endParaRPr>
        </a:p>
      </dgm:t>
    </dgm:pt>
    <dgm:pt modelId="{C254E75D-CF3F-493A-9BFD-46D9E82CA2B4}">
      <dgm:prSet phldrT="[Texto]" custT="1"/>
      <dgm:spPr/>
      <dgm:t>
        <a:bodyPr/>
        <a:lstStyle/>
        <a:p>
          <a:r>
            <a:rPr lang="es-CO" sz="2400" b="0" i="0" dirty="0">
              <a:solidFill>
                <a:srgbClr val="00B050"/>
              </a:solidFill>
              <a:effectLst/>
              <a:latin typeface="+mn-lt"/>
              <a:ea typeface="+mn-ea"/>
              <a:cs typeface="+mn-cs"/>
            </a:rPr>
            <a:t>Daños al entorno</a:t>
          </a:r>
          <a:endParaRPr lang="es-ES" sz="2400" dirty="0">
            <a:solidFill>
              <a:srgbClr val="00B050"/>
            </a:solidFill>
          </a:endParaRPr>
        </a:p>
      </dgm:t>
    </dgm:pt>
    <dgm:pt modelId="{12D7FF12-1EDF-4C13-897E-F15F97C485B5}" type="parTrans" cxnId="{D6AF802F-A799-4124-AF63-E7A0A4407C79}">
      <dgm:prSet/>
      <dgm:spPr/>
      <dgm:t>
        <a:bodyPr/>
        <a:lstStyle/>
        <a:p>
          <a:endParaRPr lang="es-ES" sz="3200">
            <a:solidFill>
              <a:srgbClr val="00B050"/>
            </a:solidFill>
          </a:endParaRPr>
        </a:p>
      </dgm:t>
    </dgm:pt>
    <dgm:pt modelId="{76E5A9C9-D892-4EFC-B623-FD87896B4975}" type="sibTrans" cxnId="{D6AF802F-A799-4124-AF63-E7A0A4407C79}">
      <dgm:prSet/>
      <dgm:spPr/>
      <dgm:t>
        <a:bodyPr/>
        <a:lstStyle/>
        <a:p>
          <a:endParaRPr lang="es-ES" sz="3200">
            <a:solidFill>
              <a:srgbClr val="00B050"/>
            </a:solidFill>
          </a:endParaRPr>
        </a:p>
      </dgm:t>
    </dgm:pt>
    <dgm:pt modelId="{16A9D059-5FA0-4B51-984E-41658E6B5C77}" type="pres">
      <dgm:prSet presAssocID="{131D2163-6548-40D0-BC43-67B9F73D8DFA}" presName="Name0" presStyleCnt="0">
        <dgm:presLayoutVars>
          <dgm:dir/>
          <dgm:resizeHandles val="exact"/>
        </dgm:presLayoutVars>
      </dgm:prSet>
      <dgm:spPr/>
    </dgm:pt>
    <dgm:pt modelId="{BE604128-5D23-42FB-8720-4C16EC407FF1}" type="pres">
      <dgm:prSet presAssocID="{203D240E-E0BF-4E62-8F3E-BBA71B5658C8}" presName="compNode" presStyleCnt="0"/>
      <dgm:spPr/>
    </dgm:pt>
    <dgm:pt modelId="{287C3B1B-DCA6-4F9E-844B-AAA0DE0C12B5}" type="pres">
      <dgm:prSet presAssocID="{203D240E-E0BF-4E62-8F3E-BBA71B5658C8}" presName="pictRect" presStyleLbl="node1" presStyleIdx="0" presStyleCnt="3" custLinFactNeighborX="5440" custLinFactNeighborY="-4004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8740" t="-260" r="8740" b="-260"/>
          </a:stretch>
        </a:blipFill>
      </dgm:spPr>
    </dgm:pt>
    <dgm:pt modelId="{9F0A6921-4999-4979-A9AD-F4EDE2B2F9AB}" type="pres">
      <dgm:prSet presAssocID="{203D240E-E0BF-4E62-8F3E-BBA71B5658C8}" presName="textRect" presStyleLbl="revTx" presStyleIdx="0" presStyleCnt="3" custLinFactNeighborX="706" custLinFactNeighborY="-62816">
        <dgm:presLayoutVars>
          <dgm:bulletEnabled val="1"/>
        </dgm:presLayoutVars>
      </dgm:prSet>
      <dgm:spPr/>
    </dgm:pt>
    <dgm:pt modelId="{6901F4BB-CF6C-447B-B50B-8A7E8853FBCA}" type="pres">
      <dgm:prSet presAssocID="{0387EEF1-FA34-411C-89A9-3CFEC92771D6}" presName="sibTrans" presStyleLbl="sibTrans2D1" presStyleIdx="0" presStyleCnt="0"/>
      <dgm:spPr/>
    </dgm:pt>
    <dgm:pt modelId="{0A5EC07C-5FD9-4526-8015-D2F3CE611115}" type="pres">
      <dgm:prSet presAssocID="{E6AB7C50-1C8B-415C-8F46-CD98AE0B6273}" presName="compNode" presStyleCnt="0"/>
      <dgm:spPr/>
    </dgm:pt>
    <dgm:pt modelId="{9CEB1954-2AA9-442A-BF70-031CDC06D2D3}" type="pres">
      <dgm:prSet presAssocID="{E6AB7C50-1C8B-415C-8F46-CD98AE0B6273}" presName="pictRect" presStyleLbl="node1" presStyleIdx="1" presStyleCnt="3" custLinFactX="100000" custLinFactNeighborX="127399" custLinFactNeighborY="-40381"/>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F4E011F7-8FAF-4065-8382-0E913B81EA89}" type="pres">
      <dgm:prSet presAssocID="{E6AB7C50-1C8B-415C-8F46-CD98AE0B6273}" presName="textRect" presStyleLbl="revTx" presStyleIdx="1" presStyleCnt="3" custLinFactNeighborX="-5812" custLinFactNeighborY="-60156">
        <dgm:presLayoutVars>
          <dgm:bulletEnabled val="1"/>
        </dgm:presLayoutVars>
      </dgm:prSet>
      <dgm:spPr/>
    </dgm:pt>
    <dgm:pt modelId="{F3D14AB1-2C31-4283-B4D2-5975CA80EA85}" type="pres">
      <dgm:prSet presAssocID="{C523563B-4D9E-43EC-9C5C-A78D89E7C3FB}" presName="sibTrans" presStyleLbl="sibTrans2D1" presStyleIdx="0" presStyleCnt="0"/>
      <dgm:spPr/>
    </dgm:pt>
    <dgm:pt modelId="{6EBE760D-4D89-4112-9DDA-DD64B0E374F0}" type="pres">
      <dgm:prSet presAssocID="{C254E75D-CF3F-493A-9BFD-46D9E82CA2B4}" presName="compNode" presStyleCnt="0"/>
      <dgm:spPr/>
    </dgm:pt>
    <dgm:pt modelId="{B3933C1C-1AB8-453F-87BB-D04B94937264}" type="pres">
      <dgm:prSet presAssocID="{C254E75D-CF3F-493A-9BFD-46D9E82CA2B4}" presName="pictRect" presStyleLbl="node1" presStyleIdx="2" presStyleCnt="3" custLinFactX="-10603" custLinFactNeighborX="-100000" custLinFactNeighborY="-3901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08" t="-17370" r="2108" b="-72976"/>
          </a:stretch>
        </a:blipFill>
      </dgm:spPr>
    </dgm:pt>
    <dgm:pt modelId="{AD44985F-AA68-4A0D-9873-17B9CF5C09F4}" type="pres">
      <dgm:prSet presAssocID="{C254E75D-CF3F-493A-9BFD-46D9E82CA2B4}" presName="textRect" presStyleLbl="revTx" presStyleIdx="2" presStyleCnt="3" custLinFactNeighborX="4943" custLinFactNeighborY="-57108">
        <dgm:presLayoutVars>
          <dgm:bulletEnabled val="1"/>
        </dgm:presLayoutVars>
      </dgm:prSet>
      <dgm:spPr/>
    </dgm:pt>
  </dgm:ptLst>
  <dgm:cxnLst>
    <dgm:cxn modelId="{DE9CB510-192F-4811-9F5E-35F5EE5737A3}" type="presOf" srcId="{0387EEF1-FA34-411C-89A9-3CFEC92771D6}" destId="{6901F4BB-CF6C-447B-B50B-8A7E8853FBCA}" srcOrd="0" destOrd="0" presId="urn:microsoft.com/office/officeart/2005/8/layout/pList1"/>
    <dgm:cxn modelId="{D6AF802F-A799-4124-AF63-E7A0A4407C79}" srcId="{131D2163-6548-40D0-BC43-67B9F73D8DFA}" destId="{C254E75D-CF3F-493A-9BFD-46D9E82CA2B4}" srcOrd="2" destOrd="0" parTransId="{12D7FF12-1EDF-4C13-897E-F15F97C485B5}" sibTransId="{76E5A9C9-D892-4EFC-B623-FD87896B4975}"/>
    <dgm:cxn modelId="{E5FB9A3D-6EAB-4E3D-BD49-37B59A32DEB2}" type="presOf" srcId="{C254E75D-CF3F-493A-9BFD-46D9E82CA2B4}" destId="{AD44985F-AA68-4A0D-9873-17B9CF5C09F4}" srcOrd="0" destOrd="0" presId="urn:microsoft.com/office/officeart/2005/8/layout/pList1"/>
    <dgm:cxn modelId="{8B8E0544-CD1B-413C-A598-93C3D01B1D48}" type="presOf" srcId="{203D240E-E0BF-4E62-8F3E-BBA71B5658C8}" destId="{9F0A6921-4999-4979-A9AD-F4EDE2B2F9AB}" srcOrd="0" destOrd="0" presId="urn:microsoft.com/office/officeart/2005/8/layout/pList1"/>
    <dgm:cxn modelId="{523DB76A-792C-41E8-9098-4249D5BB9156}" srcId="{131D2163-6548-40D0-BC43-67B9F73D8DFA}" destId="{203D240E-E0BF-4E62-8F3E-BBA71B5658C8}" srcOrd="0" destOrd="0" parTransId="{AE44C25D-70F3-414F-BFDD-E0DB93E86DFB}" sibTransId="{0387EEF1-FA34-411C-89A9-3CFEC92771D6}"/>
    <dgm:cxn modelId="{D3A88A96-9FB9-4F99-9638-2616E5F040DB}" type="presOf" srcId="{C523563B-4D9E-43EC-9C5C-A78D89E7C3FB}" destId="{F3D14AB1-2C31-4283-B4D2-5975CA80EA85}" srcOrd="0" destOrd="0" presId="urn:microsoft.com/office/officeart/2005/8/layout/pList1"/>
    <dgm:cxn modelId="{7A91EEAD-975E-4A37-8942-86254DA941A6}" type="presOf" srcId="{131D2163-6548-40D0-BC43-67B9F73D8DFA}" destId="{16A9D059-5FA0-4B51-984E-41658E6B5C77}" srcOrd="0" destOrd="0" presId="urn:microsoft.com/office/officeart/2005/8/layout/pList1"/>
    <dgm:cxn modelId="{AA71D9DC-BE31-4620-B978-C1E97A2D94B5}" type="presOf" srcId="{E6AB7C50-1C8B-415C-8F46-CD98AE0B6273}" destId="{F4E011F7-8FAF-4065-8382-0E913B81EA89}" srcOrd="0" destOrd="0" presId="urn:microsoft.com/office/officeart/2005/8/layout/pList1"/>
    <dgm:cxn modelId="{0288DBF7-8779-4F07-9E9B-95818D4530B3}" srcId="{131D2163-6548-40D0-BC43-67B9F73D8DFA}" destId="{E6AB7C50-1C8B-415C-8F46-CD98AE0B6273}" srcOrd="1" destOrd="0" parTransId="{3ABB3393-2D4B-47A9-8668-C05A16E56D03}" sibTransId="{C523563B-4D9E-43EC-9C5C-A78D89E7C3FB}"/>
    <dgm:cxn modelId="{5D8F4B23-8947-4454-A078-C9FBFDDE6BBA}" type="presParOf" srcId="{16A9D059-5FA0-4B51-984E-41658E6B5C77}" destId="{BE604128-5D23-42FB-8720-4C16EC407FF1}" srcOrd="0" destOrd="0" presId="urn:microsoft.com/office/officeart/2005/8/layout/pList1"/>
    <dgm:cxn modelId="{548D3AF5-0C8E-496A-BA05-E7A1816E37CB}" type="presParOf" srcId="{BE604128-5D23-42FB-8720-4C16EC407FF1}" destId="{287C3B1B-DCA6-4F9E-844B-AAA0DE0C12B5}" srcOrd="0" destOrd="0" presId="urn:microsoft.com/office/officeart/2005/8/layout/pList1"/>
    <dgm:cxn modelId="{A28F0E87-BF68-4DE3-9347-AE3B66BFEEA5}" type="presParOf" srcId="{BE604128-5D23-42FB-8720-4C16EC407FF1}" destId="{9F0A6921-4999-4979-A9AD-F4EDE2B2F9AB}" srcOrd="1" destOrd="0" presId="urn:microsoft.com/office/officeart/2005/8/layout/pList1"/>
    <dgm:cxn modelId="{F6FDFFFA-8E15-44A1-B9DF-DD0F7715CA7D}" type="presParOf" srcId="{16A9D059-5FA0-4B51-984E-41658E6B5C77}" destId="{6901F4BB-CF6C-447B-B50B-8A7E8853FBCA}" srcOrd="1" destOrd="0" presId="urn:microsoft.com/office/officeart/2005/8/layout/pList1"/>
    <dgm:cxn modelId="{4C1A0B51-8420-4D62-8386-953DBA52DB4D}" type="presParOf" srcId="{16A9D059-5FA0-4B51-984E-41658E6B5C77}" destId="{0A5EC07C-5FD9-4526-8015-D2F3CE611115}" srcOrd="2" destOrd="0" presId="urn:microsoft.com/office/officeart/2005/8/layout/pList1"/>
    <dgm:cxn modelId="{A0E27331-E589-49F0-8C5C-7BB9176319B0}" type="presParOf" srcId="{0A5EC07C-5FD9-4526-8015-D2F3CE611115}" destId="{9CEB1954-2AA9-442A-BF70-031CDC06D2D3}" srcOrd="0" destOrd="0" presId="urn:microsoft.com/office/officeart/2005/8/layout/pList1"/>
    <dgm:cxn modelId="{8DB490DE-9D6E-4A5B-9925-3D7FA14D92A8}" type="presParOf" srcId="{0A5EC07C-5FD9-4526-8015-D2F3CE611115}" destId="{F4E011F7-8FAF-4065-8382-0E913B81EA89}" srcOrd="1" destOrd="0" presId="urn:microsoft.com/office/officeart/2005/8/layout/pList1"/>
    <dgm:cxn modelId="{86F42D5F-AECA-4D3D-A903-75AD18593210}" type="presParOf" srcId="{16A9D059-5FA0-4B51-984E-41658E6B5C77}" destId="{F3D14AB1-2C31-4283-B4D2-5975CA80EA85}" srcOrd="3" destOrd="0" presId="urn:microsoft.com/office/officeart/2005/8/layout/pList1"/>
    <dgm:cxn modelId="{3D41097C-0A57-498A-A714-34001B9CD42A}" type="presParOf" srcId="{16A9D059-5FA0-4B51-984E-41658E6B5C77}" destId="{6EBE760D-4D89-4112-9DDA-DD64B0E374F0}" srcOrd="4" destOrd="0" presId="urn:microsoft.com/office/officeart/2005/8/layout/pList1"/>
    <dgm:cxn modelId="{EB7F83B4-D07E-479F-BA4C-6B290D1EE8E3}" type="presParOf" srcId="{6EBE760D-4D89-4112-9DDA-DD64B0E374F0}" destId="{B3933C1C-1AB8-453F-87BB-D04B94937264}" srcOrd="0" destOrd="0" presId="urn:microsoft.com/office/officeart/2005/8/layout/pList1"/>
    <dgm:cxn modelId="{015DCB14-5BAF-4799-A254-B0FDAB8E5A1B}" type="presParOf" srcId="{6EBE760D-4D89-4112-9DDA-DD64B0E374F0}" destId="{AD44985F-AA68-4A0D-9873-17B9CF5C09F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4AC208-0B8F-48B0-8B91-9936254FF977}"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s-ES"/>
        </a:p>
      </dgm:t>
    </dgm:pt>
    <dgm:pt modelId="{6FD1093C-7EA6-4824-98A9-3E6EC2B3FD88}">
      <dgm:prSet phldrT="[Texto]" custT="1"/>
      <dgm:spPr/>
      <dgm:t>
        <a:bodyPr/>
        <a:lstStyle/>
        <a:p>
          <a:r>
            <a:rPr lang="es-CO" sz="2400" dirty="0"/>
            <a:t>Aviso sistema de emergencias medicas</a:t>
          </a:r>
          <a:endParaRPr lang="es-ES" sz="3200" dirty="0"/>
        </a:p>
      </dgm:t>
    </dgm:pt>
    <dgm:pt modelId="{B48CB8E4-34AB-4EB4-9862-A3CFCB642A57}" type="parTrans" cxnId="{403A9787-F8F4-400D-A98E-10301F7B4F6D}">
      <dgm:prSet/>
      <dgm:spPr/>
      <dgm:t>
        <a:bodyPr/>
        <a:lstStyle/>
        <a:p>
          <a:endParaRPr lang="es-ES" sz="2400"/>
        </a:p>
      </dgm:t>
    </dgm:pt>
    <dgm:pt modelId="{A6F3BD9F-A0B3-4736-BB8C-EC9F34F87E09}" type="sibTrans" cxnId="{403A9787-F8F4-400D-A98E-10301F7B4F6D}">
      <dgm:prSet/>
      <dgm:spPr/>
      <dgm:t>
        <a:bodyPr/>
        <a:lstStyle/>
        <a:p>
          <a:endParaRPr lang="es-ES" sz="2400"/>
        </a:p>
      </dgm:t>
    </dgm:pt>
    <dgm:pt modelId="{FE0DD057-C96B-478D-80AD-645E1FC0AA56}">
      <dgm:prSet phldrT="[Texto]" custT="1"/>
      <dgm:spPr/>
      <dgm:t>
        <a:bodyPr/>
        <a:lstStyle/>
        <a:p>
          <a:r>
            <a:rPr lang="es-CO" sz="2400" dirty="0"/>
            <a:t>Ambulancia psiquiátrica</a:t>
          </a:r>
          <a:endParaRPr lang="es-ES" sz="3200" dirty="0"/>
        </a:p>
      </dgm:t>
    </dgm:pt>
    <dgm:pt modelId="{5A384FCB-D23B-4CA7-8E52-C6039EB7A575}" type="parTrans" cxnId="{2BE14A76-BD36-4867-B6B1-94235FA6805A}">
      <dgm:prSet/>
      <dgm:spPr/>
      <dgm:t>
        <a:bodyPr/>
        <a:lstStyle/>
        <a:p>
          <a:endParaRPr lang="es-ES" sz="2400"/>
        </a:p>
      </dgm:t>
    </dgm:pt>
    <dgm:pt modelId="{B15FCCA4-0015-420B-8507-268FFBEB3583}" type="sibTrans" cxnId="{2BE14A76-BD36-4867-B6B1-94235FA6805A}">
      <dgm:prSet/>
      <dgm:spPr/>
      <dgm:t>
        <a:bodyPr/>
        <a:lstStyle/>
        <a:p>
          <a:endParaRPr lang="es-ES" sz="2400"/>
        </a:p>
      </dgm:t>
    </dgm:pt>
    <dgm:pt modelId="{29DCC57C-8287-496E-A0BC-F78039DDE618}" type="pres">
      <dgm:prSet presAssocID="{BC4AC208-0B8F-48B0-8B91-9936254FF977}" presName="arrowDiagram" presStyleCnt="0">
        <dgm:presLayoutVars>
          <dgm:chMax val="5"/>
          <dgm:dir/>
          <dgm:resizeHandles val="exact"/>
        </dgm:presLayoutVars>
      </dgm:prSet>
      <dgm:spPr/>
    </dgm:pt>
    <dgm:pt modelId="{97A31ED6-33CB-4F33-BC18-68CC0798FC68}" type="pres">
      <dgm:prSet presAssocID="{BC4AC208-0B8F-48B0-8B91-9936254FF977}" presName="arrow" presStyleLbl="bgShp" presStyleIdx="0" presStyleCnt="1"/>
      <dgm:spPr/>
    </dgm:pt>
    <dgm:pt modelId="{2C822225-3BE9-4C84-81F7-0E6763D2140F}" type="pres">
      <dgm:prSet presAssocID="{BC4AC208-0B8F-48B0-8B91-9936254FF977}" presName="arrowDiagram2" presStyleCnt="0"/>
      <dgm:spPr/>
    </dgm:pt>
    <dgm:pt modelId="{4F74ECA7-A058-4DD2-A108-A0F788D7AC6E}" type="pres">
      <dgm:prSet presAssocID="{6FD1093C-7EA6-4824-98A9-3E6EC2B3FD88}" presName="bullet2a" presStyleLbl="node1" presStyleIdx="0" presStyleCnt="2"/>
      <dgm:spPr/>
    </dgm:pt>
    <dgm:pt modelId="{14E5C6AA-B7F1-487E-B05F-952772E677E3}" type="pres">
      <dgm:prSet presAssocID="{6FD1093C-7EA6-4824-98A9-3E6EC2B3FD88}" presName="textBox2a" presStyleLbl="revTx" presStyleIdx="0" presStyleCnt="2">
        <dgm:presLayoutVars>
          <dgm:bulletEnabled val="1"/>
        </dgm:presLayoutVars>
      </dgm:prSet>
      <dgm:spPr/>
    </dgm:pt>
    <dgm:pt modelId="{68E9E2AA-9C28-43E5-A4B9-A8D5B8E70BCA}" type="pres">
      <dgm:prSet presAssocID="{FE0DD057-C96B-478D-80AD-645E1FC0AA56}" presName="bullet2b" presStyleLbl="node1" presStyleIdx="1" presStyleCnt="2"/>
      <dgm:spPr/>
    </dgm:pt>
    <dgm:pt modelId="{0D3D1C72-E630-46E2-94F8-4F83FD8E032A}" type="pres">
      <dgm:prSet presAssocID="{FE0DD057-C96B-478D-80AD-645E1FC0AA56}" presName="textBox2b" presStyleLbl="revTx" presStyleIdx="1" presStyleCnt="2">
        <dgm:presLayoutVars>
          <dgm:bulletEnabled val="1"/>
        </dgm:presLayoutVars>
      </dgm:prSet>
      <dgm:spPr/>
    </dgm:pt>
  </dgm:ptLst>
  <dgm:cxnLst>
    <dgm:cxn modelId="{B300626D-1F0E-4C74-99BC-2160E7F3A059}" type="presOf" srcId="{FE0DD057-C96B-478D-80AD-645E1FC0AA56}" destId="{0D3D1C72-E630-46E2-94F8-4F83FD8E032A}" srcOrd="0" destOrd="0" presId="urn:microsoft.com/office/officeart/2005/8/layout/arrow2"/>
    <dgm:cxn modelId="{2BE14A76-BD36-4867-B6B1-94235FA6805A}" srcId="{BC4AC208-0B8F-48B0-8B91-9936254FF977}" destId="{FE0DD057-C96B-478D-80AD-645E1FC0AA56}" srcOrd="1" destOrd="0" parTransId="{5A384FCB-D23B-4CA7-8E52-C6039EB7A575}" sibTransId="{B15FCCA4-0015-420B-8507-268FFBEB3583}"/>
    <dgm:cxn modelId="{403A9787-F8F4-400D-A98E-10301F7B4F6D}" srcId="{BC4AC208-0B8F-48B0-8B91-9936254FF977}" destId="{6FD1093C-7EA6-4824-98A9-3E6EC2B3FD88}" srcOrd="0" destOrd="0" parTransId="{B48CB8E4-34AB-4EB4-9862-A3CFCB642A57}" sibTransId="{A6F3BD9F-A0B3-4736-BB8C-EC9F34F87E09}"/>
    <dgm:cxn modelId="{39A3EDBC-28A1-49C7-A479-55139894E4EC}" type="presOf" srcId="{6FD1093C-7EA6-4824-98A9-3E6EC2B3FD88}" destId="{14E5C6AA-B7F1-487E-B05F-952772E677E3}" srcOrd="0" destOrd="0" presId="urn:microsoft.com/office/officeart/2005/8/layout/arrow2"/>
    <dgm:cxn modelId="{1FE0A3C4-DDE4-46B0-AB5C-422EC888CFED}" type="presOf" srcId="{BC4AC208-0B8F-48B0-8B91-9936254FF977}" destId="{29DCC57C-8287-496E-A0BC-F78039DDE618}" srcOrd="0" destOrd="0" presId="urn:microsoft.com/office/officeart/2005/8/layout/arrow2"/>
    <dgm:cxn modelId="{669F2710-F26A-4306-AFB4-CFC77A70450C}" type="presParOf" srcId="{29DCC57C-8287-496E-A0BC-F78039DDE618}" destId="{97A31ED6-33CB-4F33-BC18-68CC0798FC68}" srcOrd="0" destOrd="0" presId="urn:microsoft.com/office/officeart/2005/8/layout/arrow2"/>
    <dgm:cxn modelId="{8A86897E-3369-4152-AF8D-F51E720AAEEE}" type="presParOf" srcId="{29DCC57C-8287-496E-A0BC-F78039DDE618}" destId="{2C822225-3BE9-4C84-81F7-0E6763D2140F}" srcOrd="1" destOrd="0" presId="urn:microsoft.com/office/officeart/2005/8/layout/arrow2"/>
    <dgm:cxn modelId="{3ADA8FD7-B821-4235-B268-544A58D9DC43}" type="presParOf" srcId="{2C822225-3BE9-4C84-81F7-0E6763D2140F}" destId="{4F74ECA7-A058-4DD2-A108-A0F788D7AC6E}" srcOrd="0" destOrd="0" presId="urn:microsoft.com/office/officeart/2005/8/layout/arrow2"/>
    <dgm:cxn modelId="{CD48FCD2-863F-442E-993B-AA2AA7DCC2E0}" type="presParOf" srcId="{2C822225-3BE9-4C84-81F7-0E6763D2140F}" destId="{14E5C6AA-B7F1-487E-B05F-952772E677E3}" srcOrd="1" destOrd="0" presId="urn:microsoft.com/office/officeart/2005/8/layout/arrow2"/>
    <dgm:cxn modelId="{27843944-8497-4990-BE73-F9112C1C9D5A}" type="presParOf" srcId="{2C822225-3BE9-4C84-81F7-0E6763D2140F}" destId="{68E9E2AA-9C28-43E5-A4B9-A8D5B8E70BCA}" srcOrd="2" destOrd="0" presId="urn:microsoft.com/office/officeart/2005/8/layout/arrow2"/>
    <dgm:cxn modelId="{57DBBB21-DA71-4EA3-ACB6-391B6AE37298}" type="presParOf" srcId="{2C822225-3BE9-4C84-81F7-0E6763D2140F}" destId="{0D3D1C72-E630-46E2-94F8-4F83FD8E032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100C2E-984D-4528-B0C5-88400B173D4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A7E8BD64-A22A-44B0-98FC-9EC5917FD9C9}">
      <dgm:prSet phldrT="[Texto]"/>
      <dgm:spPr/>
      <dgm:t>
        <a:bodyPr/>
        <a:lstStyle/>
        <a:p>
          <a:r>
            <a:rPr lang="es-ES" dirty="0"/>
            <a:t>Trastorno orgánico</a:t>
          </a:r>
        </a:p>
      </dgm:t>
    </dgm:pt>
    <dgm:pt modelId="{B10EA6CD-ABCB-4F90-AA6D-7452D15BF44F}" type="parTrans" cxnId="{9F8F8455-AA4C-477A-BC1F-91089CEC165D}">
      <dgm:prSet/>
      <dgm:spPr/>
      <dgm:t>
        <a:bodyPr/>
        <a:lstStyle/>
        <a:p>
          <a:endParaRPr lang="es-ES"/>
        </a:p>
      </dgm:t>
    </dgm:pt>
    <dgm:pt modelId="{11F3ABFA-5A81-465D-80D2-1F9A40DAD9A4}" type="sibTrans" cxnId="{9F8F8455-AA4C-477A-BC1F-91089CEC165D}">
      <dgm:prSet/>
      <dgm:spPr/>
      <dgm:t>
        <a:bodyPr/>
        <a:lstStyle/>
        <a:p>
          <a:endParaRPr lang="es-ES"/>
        </a:p>
      </dgm:t>
    </dgm:pt>
    <dgm:pt modelId="{D48B8ED5-8774-4646-80D9-224AE8E009D3}">
      <dgm:prSet phldrT="[Texto]"/>
      <dgm:spPr/>
      <dgm:t>
        <a:bodyPr/>
        <a:lstStyle/>
        <a:p>
          <a:r>
            <a:rPr lang="es-ES" dirty="0"/>
            <a:t>Mejorar la evaluación</a:t>
          </a:r>
        </a:p>
      </dgm:t>
    </dgm:pt>
    <dgm:pt modelId="{21B68520-E3D0-4A50-AF2A-115266577330}" type="parTrans" cxnId="{B33062D2-F1FF-4908-8665-E4BA194AF2A8}">
      <dgm:prSet/>
      <dgm:spPr/>
      <dgm:t>
        <a:bodyPr/>
        <a:lstStyle/>
        <a:p>
          <a:endParaRPr lang="es-ES"/>
        </a:p>
      </dgm:t>
    </dgm:pt>
    <dgm:pt modelId="{2E0DCCE5-8FBC-42D5-AB0B-8A9683CEED4C}" type="sibTrans" cxnId="{B33062D2-F1FF-4908-8665-E4BA194AF2A8}">
      <dgm:prSet/>
      <dgm:spPr/>
      <dgm:t>
        <a:bodyPr/>
        <a:lstStyle/>
        <a:p>
          <a:endParaRPr lang="es-ES"/>
        </a:p>
      </dgm:t>
    </dgm:pt>
    <dgm:pt modelId="{631D7BD4-79E1-458F-8ABE-530E6C693870}">
      <dgm:prSet phldrT="[Texto]"/>
      <dgm:spPr/>
      <dgm:t>
        <a:bodyPr/>
        <a:lstStyle/>
        <a:p>
          <a:r>
            <a:rPr lang="es-ES" dirty="0"/>
            <a:t>Psicosis funcional</a:t>
          </a:r>
        </a:p>
      </dgm:t>
    </dgm:pt>
    <dgm:pt modelId="{C41EDACF-9517-4A22-93EF-B76BEC69E75C}" type="parTrans" cxnId="{AA84DD35-59CC-4CC3-BD57-B94B827748B1}">
      <dgm:prSet/>
      <dgm:spPr/>
      <dgm:t>
        <a:bodyPr/>
        <a:lstStyle/>
        <a:p>
          <a:endParaRPr lang="es-ES"/>
        </a:p>
      </dgm:t>
    </dgm:pt>
    <dgm:pt modelId="{2483B396-6464-479F-AE34-96F2ADBC9269}" type="sibTrans" cxnId="{AA84DD35-59CC-4CC3-BD57-B94B827748B1}">
      <dgm:prSet/>
      <dgm:spPr/>
      <dgm:t>
        <a:bodyPr/>
        <a:lstStyle/>
        <a:p>
          <a:endParaRPr lang="es-ES"/>
        </a:p>
      </dgm:t>
    </dgm:pt>
    <dgm:pt modelId="{57256633-0F69-4EB4-A85C-9A934847C45F}">
      <dgm:prSet phldrT="[Texto]"/>
      <dgm:spPr/>
      <dgm:t>
        <a:bodyPr/>
        <a:lstStyle/>
        <a:p>
          <a:r>
            <a:rPr lang="es-ES" dirty="0"/>
            <a:t>Técnicas verbales poco eficaces</a:t>
          </a:r>
        </a:p>
      </dgm:t>
    </dgm:pt>
    <dgm:pt modelId="{D5F66DDD-7CEA-4104-98CD-A0D965E04EF4}" type="parTrans" cxnId="{9BD3FDD2-43FE-4DDC-9AB3-FE8ED165D7B8}">
      <dgm:prSet/>
      <dgm:spPr/>
      <dgm:t>
        <a:bodyPr/>
        <a:lstStyle/>
        <a:p>
          <a:endParaRPr lang="es-ES"/>
        </a:p>
      </dgm:t>
    </dgm:pt>
    <dgm:pt modelId="{8A12E9D2-DAFF-4849-9303-F774CD66F5B6}" type="sibTrans" cxnId="{9BD3FDD2-43FE-4DDC-9AB3-FE8ED165D7B8}">
      <dgm:prSet/>
      <dgm:spPr/>
      <dgm:t>
        <a:bodyPr/>
        <a:lstStyle/>
        <a:p>
          <a:endParaRPr lang="es-ES"/>
        </a:p>
      </dgm:t>
    </dgm:pt>
    <dgm:pt modelId="{87B07BF8-F91D-49E6-A7DB-6C00C205333A}">
      <dgm:prSet phldrT="[Texto]"/>
      <dgm:spPr/>
      <dgm:t>
        <a:bodyPr/>
        <a:lstStyle/>
        <a:p>
          <a:r>
            <a:rPr lang="es-ES" dirty="0"/>
            <a:t>Trastornos de la personalidad</a:t>
          </a:r>
        </a:p>
      </dgm:t>
    </dgm:pt>
    <dgm:pt modelId="{38F872B3-2D8B-415C-8291-922FAB6B91A5}" type="parTrans" cxnId="{C3BBA178-99AB-4CB8-8C76-50DDB1BB4134}">
      <dgm:prSet/>
      <dgm:spPr/>
      <dgm:t>
        <a:bodyPr/>
        <a:lstStyle/>
        <a:p>
          <a:endParaRPr lang="es-ES"/>
        </a:p>
      </dgm:t>
    </dgm:pt>
    <dgm:pt modelId="{26121F05-D938-435E-B332-C674466E5FAD}" type="sibTrans" cxnId="{C3BBA178-99AB-4CB8-8C76-50DDB1BB4134}">
      <dgm:prSet/>
      <dgm:spPr/>
      <dgm:t>
        <a:bodyPr/>
        <a:lstStyle/>
        <a:p>
          <a:endParaRPr lang="es-ES"/>
        </a:p>
      </dgm:t>
    </dgm:pt>
    <dgm:pt modelId="{228D5EA1-4E76-4998-9D77-AB7740FCC151}">
      <dgm:prSet phldrT="[Texto]"/>
      <dgm:spPr/>
      <dgm:t>
        <a:bodyPr/>
        <a:lstStyle/>
        <a:p>
          <a:r>
            <a:rPr lang="es-ES" dirty="0"/>
            <a:t>Técnicas verbales inútiles</a:t>
          </a:r>
        </a:p>
      </dgm:t>
    </dgm:pt>
    <dgm:pt modelId="{BEE6C90A-6102-4E2C-B41E-E1DD37A2DD2C}" type="parTrans" cxnId="{BAC3F1BB-E264-46DC-A3E0-F75A8D0299F5}">
      <dgm:prSet/>
      <dgm:spPr/>
      <dgm:t>
        <a:bodyPr/>
        <a:lstStyle/>
        <a:p>
          <a:endParaRPr lang="es-ES"/>
        </a:p>
      </dgm:t>
    </dgm:pt>
    <dgm:pt modelId="{D9DD26BC-061D-42F3-8837-1916F4F8C7C9}" type="sibTrans" cxnId="{BAC3F1BB-E264-46DC-A3E0-F75A8D0299F5}">
      <dgm:prSet/>
      <dgm:spPr/>
      <dgm:t>
        <a:bodyPr/>
        <a:lstStyle/>
        <a:p>
          <a:endParaRPr lang="es-ES"/>
        </a:p>
      </dgm:t>
    </dgm:pt>
    <dgm:pt modelId="{9D038623-ABF4-42CC-B2D6-467685178717}" type="pres">
      <dgm:prSet presAssocID="{68100C2E-984D-4528-B0C5-88400B173D4A}" presName="Name0" presStyleCnt="0">
        <dgm:presLayoutVars>
          <dgm:dir/>
          <dgm:resizeHandles val="exact"/>
        </dgm:presLayoutVars>
      </dgm:prSet>
      <dgm:spPr/>
    </dgm:pt>
    <dgm:pt modelId="{01D0A545-1623-4493-9710-B17744F1519D}" type="pres">
      <dgm:prSet presAssocID="{A7E8BD64-A22A-44B0-98FC-9EC5917FD9C9}" presName="node" presStyleLbl="node1" presStyleIdx="0" presStyleCnt="3">
        <dgm:presLayoutVars>
          <dgm:bulletEnabled val="1"/>
        </dgm:presLayoutVars>
      </dgm:prSet>
      <dgm:spPr/>
    </dgm:pt>
    <dgm:pt modelId="{7834E6C5-8BD7-4AA7-9D2F-A34771A932E5}" type="pres">
      <dgm:prSet presAssocID="{11F3ABFA-5A81-465D-80D2-1F9A40DAD9A4}" presName="sibTrans" presStyleCnt="0"/>
      <dgm:spPr/>
    </dgm:pt>
    <dgm:pt modelId="{4C53CD5F-250B-43A3-AE07-670DB8880F6B}" type="pres">
      <dgm:prSet presAssocID="{631D7BD4-79E1-458F-8ABE-530E6C693870}" presName="node" presStyleLbl="node1" presStyleIdx="1" presStyleCnt="3">
        <dgm:presLayoutVars>
          <dgm:bulletEnabled val="1"/>
        </dgm:presLayoutVars>
      </dgm:prSet>
      <dgm:spPr/>
    </dgm:pt>
    <dgm:pt modelId="{DE2F715C-776E-4C05-A1AF-12142B1082FB}" type="pres">
      <dgm:prSet presAssocID="{2483B396-6464-479F-AE34-96F2ADBC9269}" presName="sibTrans" presStyleCnt="0"/>
      <dgm:spPr/>
    </dgm:pt>
    <dgm:pt modelId="{FFDA8FE8-C13C-4B1D-8FE7-43F64EEC1ADE}" type="pres">
      <dgm:prSet presAssocID="{87B07BF8-F91D-49E6-A7DB-6C00C205333A}" presName="node" presStyleLbl="node1" presStyleIdx="2" presStyleCnt="3">
        <dgm:presLayoutVars>
          <dgm:bulletEnabled val="1"/>
        </dgm:presLayoutVars>
      </dgm:prSet>
      <dgm:spPr/>
    </dgm:pt>
  </dgm:ptLst>
  <dgm:cxnLst>
    <dgm:cxn modelId="{DAAB4B21-27CA-4716-854A-E99A8EB4971C}" type="presOf" srcId="{87B07BF8-F91D-49E6-A7DB-6C00C205333A}" destId="{FFDA8FE8-C13C-4B1D-8FE7-43F64EEC1ADE}" srcOrd="0" destOrd="0" presId="urn:microsoft.com/office/officeart/2005/8/layout/hList6"/>
    <dgm:cxn modelId="{AA84DD35-59CC-4CC3-BD57-B94B827748B1}" srcId="{68100C2E-984D-4528-B0C5-88400B173D4A}" destId="{631D7BD4-79E1-458F-8ABE-530E6C693870}" srcOrd="1" destOrd="0" parTransId="{C41EDACF-9517-4A22-93EF-B76BEC69E75C}" sibTransId="{2483B396-6464-479F-AE34-96F2ADBC9269}"/>
    <dgm:cxn modelId="{399A9342-56FF-413F-8465-5726E0E7982C}" type="presOf" srcId="{228D5EA1-4E76-4998-9D77-AB7740FCC151}" destId="{FFDA8FE8-C13C-4B1D-8FE7-43F64EEC1ADE}" srcOrd="0" destOrd="1" presId="urn:microsoft.com/office/officeart/2005/8/layout/hList6"/>
    <dgm:cxn modelId="{0099F474-EBFA-44C5-8050-A92329E143DA}" type="presOf" srcId="{D48B8ED5-8774-4646-80D9-224AE8E009D3}" destId="{01D0A545-1623-4493-9710-B17744F1519D}" srcOrd="0" destOrd="1" presId="urn:microsoft.com/office/officeart/2005/8/layout/hList6"/>
    <dgm:cxn modelId="{9F8F8455-AA4C-477A-BC1F-91089CEC165D}" srcId="{68100C2E-984D-4528-B0C5-88400B173D4A}" destId="{A7E8BD64-A22A-44B0-98FC-9EC5917FD9C9}" srcOrd="0" destOrd="0" parTransId="{B10EA6CD-ABCB-4F90-AA6D-7452D15BF44F}" sibTransId="{11F3ABFA-5A81-465D-80D2-1F9A40DAD9A4}"/>
    <dgm:cxn modelId="{C3BBA178-99AB-4CB8-8C76-50DDB1BB4134}" srcId="{68100C2E-984D-4528-B0C5-88400B173D4A}" destId="{87B07BF8-F91D-49E6-A7DB-6C00C205333A}" srcOrd="2" destOrd="0" parTransId="{38F872B3-2D8B-415C-8291-922FAB6B91A5}" sibTransId="{26121F05-D938-435E-B332-C674466E5FAD}"/>
    <dgm:cxn modelId="{D9D57A7E-C6A9-4622-8466-CBDC53E4881C}" type="presOf" srcId="{631D7BD4-79E1-458F-8ABE-530E6C693870}" destId="{4C53CD5F-250B-43A3-AE07-670DB8880F6B}" srcOrd="0" destOrd="0" presId="urn:microsoft.com/office/officeart/2005/8/layout/hList6"/>
    <dgm:cxn modelId="{F25C8794-8EF6-4E3C-8336-3AA3B37CF2BB}" type="presOf" srcId="{68100C2E-984D-4528-B0C5-88400B173D4A}" destId="{9D038623-ABF4-42CC-B2D6-467685178717}" srcOrd="0" destOrd="0" presId="urn:microsoft.com/office/officeart/2005/8/layout/hList6"/>
    <dgm:cxn modelId="{BAC3F1BB-E264-46DC-A3E0-F75A8D0299F5}" srcId="{87B07BF8-F91D-49E6-A7DB-6C00C205333A}" destId="{228D5EA1-4E76-4998-9D77-AB7740FCC151}" srcOrd="0" destOrd="0" parTransId="{BEE6C90A-6102-4E2C-B41E-E1DD37A2DD2C}" sibTransId="{D9DD26BC-061D-42F3-8837-1916F4F8C7C9}"/>
    <dgm:cxn modelId="{B33062D2-F1FF-4908-8665-E4BA194AF2A8}" srcId="{A7E8BD64-A22A-44B0-98FC-9EC5917FD9C9}" destId="{D48B8ED5-8774-4646-80D9-224AE8E009D3}" srcOrd="0" destOrd="0" parTransId="{21B68520-E3D0-4A50-AF2A-115266577330}" sibTransId="{2E0DCCE5-8FBC-42D5-AB0B-8A9683CEED4C}"/>
    <dgm:cxn modelId="{9BD3FDD2-43FE-4DDC-9AB3-FE8ED165D7B8}" srcId="{631D7BD4-79E1-458F-8ABE-530E6C693870}" destId="{57256633-0F69-4EB4-A85C-9A934847C45F}" srcOrd="0" destOrd="0" parTransId="{D5F66DDD-7CEA-4104-98CD-A0D965E04EF4}" sibTransId="{8A12E9D2-DAFF-4849-9303-F774CD66F5B6}"/>
    <dgm:cxn modelId="{329A55D8-2FE3-4320-84C5-10E0C827E7CF}" type="presOf" srcId="{A7E8BD64-A22A-44B0-98FC-9EC5917FD9C9}" destId="{01D0A545-1623-4493-9710-B17744F1519D}" srcOrd="0" destOrd="0" presId="urn:microsoft.com/office/officeart/2005/8/layout/hList6"/>
    <dgm:cxn modelId="{D50B44F4-DB0A-46EE-AD0D-F7337F70BD7A}" type="presOf" srcId="{57256633-0F69-4EB4-A85C-9A934847C45F}" destId="{4C53CD5F-250B-43A3-AE07-670DB8880F6B}" srcOrd="0" destOrd="1" presId="urn:microsoft.com/office/officeart/2005/8/layout/hList6"/>
    <dgm:cxn modelId="{644E09A4-11C1-4147-91C6-AF58D77EE874}" type="presParOf" srcId="{9D038623-ABF4-42CC-B2D6-467685178717}" destId="{01D0A545-1623-4493-9710-B17744F1519D}" srcOrd="0" destOrd="0" presId="urn:microsoft.com/office/officeart/2005/8/layout/hList6"/>
    <dgm:cxn modelId="{C0BBFAC3-F9F3-4E9B-996E-6B687974AE5F}" type="presParOf" srcId="{9D038623-ABF4-42CC-B2D6-467685178717}" destId="{7834E6C5-8BD7-4AA7-9D2F-A34771A932E5}" srcOrd="1" destOrd="0" presId="urn:microsoft.com/office/officeart/2005/8/layout/hList6"/>
    <dgm:cxn modelId="{C837BFD1-133B-4CD0-8373-CE6579105184}" type="presParOf" srcId="{9D038623-ABF4-42CC-B2D6-467685178717}" destId="{4C53CD5F-250B-43A3-AE07-670DB8880F6B}" srcOrd="2" destOrd="0" presId="urn:microsoft.com/office/officeart/2005/8/layout/hList6"/>
    <dgm:cxn modelId="{0512D762-2DB2-4F8B-901A-5D035054F58F}" type="presParOf" srcId="{9D038623-ABF4-42CC-B2D6-467685178717}" destId="{DE2F715C-776E-4C05-A1AF-12142B1082FB}" srcOrd="3" destOrd="0" presId="urn:microsoft.com/office/officeart/2005/8/layout/hList6"/>
    <dgm:cxn modelId="{24683EAB-2B3E-47C8-BD6A-FA99B27FAB96}" type="presParOf" srcId="{9D038623-ABF4-42CC-B2D6-467685178717}" destId="{FFDA8FE8-C13C-4B1D-8FE7-43F64EEC1AD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2E4A38-4407-467B-9E6E-D4556498A4B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52BB7A18-4642-49A0-AEBB-555EBFD5EABC}">
      <dgm:prSet phldrT="[Texto]"/>
      <dgm:spPr/>
      <dgm:t>
        <a:bodyPr/>
        <a:lstStyle/>
        <a:p>
          <a:r>
            <a:rPr lang="es-CO" b="0" i="0" dirty="0"/>
            <a:t>Implementadas sistemáticamente</a:t>
          </a:r>
          <a:endParaRPr lang="es-ES" dirty="0"/>
        </a:p>
      </dgm:t>
    </dgm:pt>
    <dgm:pt modelId="{8669F840-4DDE-4616-9A53-4DF462545BF0}" type="parTrans" cxnId="{6410A4EF-7C8F-4522-8563-3DFA97443CD6}">
      <dgm:prSet/>
      <dgm:spPr/>
      <dgm:t>
        <a:bodyPr/>
        <a:lstStyle/>
        <a:p>
          <a:endParaRPr lang="es-ES"/>
        </a:p>
      </dgm:t>
    </dgm:pt>
    <dgm:pt modelId="{0E29851C-F885-4BBE-BF49-513CE593D3CD}" type="sibTrans" cxnId="{6410A4EF-7C8F-4522-8563-3DFA97443CD6}">
      <dgm:prSet/>
      <dgm:spPr/>
      <dgm:t>
        <a:bodyPr/>
        <a:lstStyle/>
        <a:p>
          <a:endParaRPr lang="es-ES"/>
        </a:p>
      </dgm:t>
    </dgm:pt>
    <dgm:pt modelId="{E44F6C16-7722-4BB6-B749-B9608DA2ECDF}">
      <dgm:prSet phldrT="[Texto]"/>
      <dgm:spPr/>
      <dgm:t>
        <a:bodyPr/>
        <a:lstStyle/>
        <a:p>
          <a:r>
            <a:rPr lang="es-CO" b="0" i="0" dirty="0"/>
            <a:t>Protocolo institucional aprobado</a:t>
          </a:r>
          <a:endParaRPr lang="es-ES" dirty="0"/>
        </a:p>
      </dgm:t>
    </dgm:pt>
    <dgm:pt modelId="{416084AE-FE90-4642-904A-D42CDBC6CE6E}" type="parTrans" cxnId="{A4509E2B-0D72-4D4F-8494-88B74DD9F7D2}">
      <dgm:prSet/>
      <dgm:spPr/>
      <dgm:t>
        <a:bodyPr/>
        <a:lstStyle/>
        <a:p>
          <a:endParaRPr lang="es-ES"/>
        </a:p>
      </dgm:t>
    </dgm:pt>
    <dgm:pt modelId="{E1CED7C4-43EE-4F88-ABC3-3FFEF88987AC}" type="sibTrans" cxnId="{A4509E2B-0D72-4D4F-8494-88B74DD9F7D2}">
      <dgm:prSet/>
      <dgm:spPr/>
      <dgm:t>
        <a:bodyPr/>
        <a:lstStyle/>
        <a:p>
          <a:endParaRPr lang="es-ES"/>
        </a:p>
      </dgm:t>
    </dgm:pt>
    <dgm:pt modelId="{2B4F4153-8806-4082-8BC5-A3316F7EFAAF}">
      <dgm:prSet phldrT="[Texto]"/>
      <dgm:spPr/>
      <dgm:t>
        <a:bodyPr/>
        <a:lstStyle/>
        <a:p>
          <a:r>
            <a:rPr lang="es-CO" b="0" i="0" dirty="0"/>
            <a:t>Técnicas verbales no han tenido éxito</a:t>
          </a:r>
          <a:endParaRPr lang="es-ES" dirty="0"/>
        </a:p>
      </dgm:t>
    </dgm:pt>
    <dgm:pt modelId="{2A16A3AC-7E82-489C-AC90-29CBA990762E}" type="parTrans" cxnId="{BA766ACF-A920-40EA-B735-C8E262C586BB}">
      <dgm:prSet/>
      <dgm:spPr/>
      <dgm:t>
        <a:bodyPr/>
        <a:lstStyle/>
        <a:p>
          <a:endParaRPr lang="es-ES"/>
        </a:p>
      </dgm:t>
    </dgm:pt>
    <dgm:pt modelId="{674F4DD4-856C-46F9-9AE1-0BE364A6FD01}" type="sibTrans" cxnId="{BA766ACF-A920-40EA-B735-C8E262C586BB}">
      <dgm:prSet/>
      <dgm:spPr/>
      <dgm:t>
        <a:bodyPr/>
        <a:lstStyle/>
        <a:p>
          <a:endParaRPr lang="es-ES"/>
        </a:p>
      </dgm:t>
    </dgm:pt>
    <dgm:pt modelId="{81A1155C-8D02-478B-B23E-4EF0F87C1AB3}" type="pres">
      <dgm:prSet presAssocID="{E72E4A38-4407-467B-9E6E-D4556498A4BE}" presName="linear" presStyleCnt="0">
        <dgm:presLayoutVars>
          <dgm:dir/>
          <dgm:animLvl val="lvl"/>
          <dgm:resizeHandles val="exact"/>
        </dgm:presLayoutVars>
      </dgm:prSet>
      <dgm:spPr/>
    </dgm:pt>
    <dgm:pt modelId="{97FE2557-D1B4-4EFB-95FD-F0B5F2E89745}" type="pres">
      <dgm:prSet presAssocID="{52BB7A18-4642-49A0-AEBB-555EBFD5EABC}" presName="parentLin" presStyleCnt="0"/>
      <dgm:spPr/>
    </dgm:pt>
    <dgm:pt modelId="{5352484F-3FA9-4945-9200-16DE1D309401}" type="pres">
      <dgm:prSet presAssocID="{52BB7A18-4642-49A0-AEBB-555EBFD5EABC}" presName="parentLeftMargin" presStyleLbl="node1" presStyleIdx="0" presStyleCnt="3"/>
      <dgm:spPr/>
    </dgm:pt>
    <dgm:pt modelId="{45464F01-07F4-47C1-8C68-2EE08C04625C}" type="pres">
      <dgm:prSet presAssocID="{52BB7A18-4642-49A0-AEBB-555EBFD5EABC}" presName="parentText" presStyleLbl="node1" presStyleIdx="0" presStyleCnt="3">
        <dgm:presLayoutVars>
          <dgm:chMax val="0"/>
          <dgm:bulletEnabled val="1"/>
        </dgm:presLayoutVars>
      </dgm:prSet>
      <dgm:spPr/>
    </dgm:pt>
    <dgm:pt modelId="{EE90B65E-8F67-4E04-814D-0CC25CB61087}" type="pres">
      <dgm:prSet presAssocID="{52BB7A18-4642-49A0-AEBB-555EBFD5EABC}" presName="negativeSpace" presStyleCnt="0"/>
      <dgm:spPr/>
    </dgm:pt>
    <dgm:pt modelId="{5E3C5B0C-FF48-42F8-8F81-1BB3564F71E0}" type="pres">
      <dgm:prSet presAssocID="{52BB7A18-4642-49A0-AEBB-555EBFD5EABC}" presName="childText" presStyleLbl="conFgAcc1" presStyleIdx="0" presStyleCnt="3">
        <dgm:presLayoutVars>
          <dgm:bulletEnabled val="1"/>
        </dgm:presLayoutVars>
      </dgm:prSet>
      <dgm:spPr/>
    </dgm:pt>
    <dgm:pt modelId="{2894B4AC-0C01-407A-979D-E61697D3C79E}" type="pres">
      <dgm:prSet presAssocID="{0E29851C-F885-4BBE-BF49-513CE593D3CD}" presName="spaceBetweenRectangles" presStyleCnt="0"/>
      <dgm:spPr/>
    </dgm:pt>
    <dgm:pt modelId="{86267368-CCBE-4C03-B636-40F4627505A0}" type="pres">
      <dgm:prSet presAssocID="{E44F6C16-7722-4BB6-B749-B9608DA2ECDF}" presName="parentLin" presStyleCnt="0"/>
      <dgm:spPr/>
    </dgm:pt>
    <dgm:pt modelId="{F8025CB7-3078-4F23-83D5-569422837B1A}" type="pres">
      <dgm:prSet presAssocID="{E44F6C16-7722-4BB6-B749-B9608DA2ECDF}" presName="parentLeftMargin" presStyleLbl="node1" presStyleIdx="0" presStyleCnt="3"/>
      <dgm:spPr/>
    </dgm:pt>
    <dgm:pt modelId="{2F3D3422-AFA4-4C44-A23D-FA95AAA6A9BF}" type="pres">
      <dgm:prSet presAssocID="{E44F6C16-7722-4BB6-B749-B9608DA2ECDF}" presName="parentText" presStyleLbl="node1" presStyleIdx="1" presStyleCnt="3">
        <dgm:presLayoutVars>
          <dgm:chMax val="0"/>
          <dgm:bulletEnabled val="1"/>
        </dgm:presLayoutVars>
      </dgm:prSet>
      <dgm:spPr/>
    </dgm:pt>
    <dgm:pt modelId="{3194FAC1-55B4-460C-B789-1FFF6A18A9C5}" type="pres">
      <dgm:prSet presAssocID="{E44F6C16-7722-4BB6-B749-B9608DA2ECDF}" presName="negativeSpace" presStyleCnt="0"/>
      <dgm:spPr/>
    </dgm:pt>
    <dgm:pt modelId="{3D9E94AA-C540-4D6E-9A0C-A15F083828EF}" type="pres">
      <dgm:prSet presAssocID="{E44F6C16-7722-4BB6-B749-B9608DA2ECDF}" presName="childText" presStyleLbl="conFgAcc1" presStyleIdx="1" presStyleCnt="3">
        <dgm:presLayoutVars>
          <dgm:bulletEnabled val="1"/>
        </dgm:presLayoutVars>
      </dgm:prSet>
      <dgm:spPr/>
    </dgm:pt>
    <dgm:pt modelId="{73141583-772D-4C4F-A25A-B13AC227ACB4}" type="pres">
      <dgm:prSet presAssocID="{E1CED7C4-43EE-4F88-ABC3-3FFEF88987AC}" presName="spaceBetweenRectangles" presStyleCnt="0"/>
      <dgm:spPr/>
    </dgm:pt>
    <dgm:pt modelId="{1B17DF69-97B6-4204-8F0D-37B9DF666ACF}" type="pres">
      <dgm:prSet presAssocID="{2B4F4153-8806-4082-8BC5-A3316F7EFAAF}" presName="parentLin" presStyleCnt="0"/>
      <dgm:spPr/>
    </dgm:pt>
    <dgm:pt modelId="{29F5B509-762C-420B-99B0-13425AC77060}" type="pres">
      <dgm:prSet presAssocID="{2B4F4153-8806-4082-8BC5-A3316F7EFAAF}" presName="parentLeftMargin" presStyleLbl="node1" presStyleIdx="1" presStyleCnt="3"/>
      <dgm:spPr/>
    </dgm:pt>
    <dgm:pt modelId="{923A486B-B3E0-4FE8-8CE1-EB862C3304C5}" type="pres">
      <dgm:prSet presAssocID="{2B4F4153-8806-4082-8BC5-A3316F7EFAAF}" presName="parentText" presStyleLbl="node1" presStyleIdx="2" presStyleCnt="3">
        <dgm:presLayoutVars>
          <dgm:chMax val="0"/>
          <dgm:bulletEnabled val="1"/>
        </dgm:presLayoutVars>
      </dgm:prSet>
      <dgm:spPr/>
    </dgm:pt>
    <dgm:pt modelId="{92182FAA-A577-4A98-9BC3-440886C46E93}" type="pres">
      <dgm:prSet presAssocID="{2B4F4153-8806-4082-8BC5-A3316F7EFAAF}" presName="negativeSpace" presStyleCnt="0"/>
      <dgm:spPr/>
    </dgm:pt>
    <dgm:pt modelId="{76AC890F-41ED-45FC-8581-CE4DFD5A2808}" type="pres">
      <dgm:prSet presAssocID="{2B4F4153-8806-4082-8BC5-A3316F7EFAAF}" presName="childText" presStyleLbl="conFgAcc1" presStyleIdx="2" presStyleCnt="3">
        <dgm:presLayoutVars>
          <dgm:bulletEnabled val="1"/>
        </dgm:presLayoutVars>
      </dgm:prSet>
      <dgm:spPr/>
    </dgm:pt>
  </dgm:ptLst>
  <dgm:cxnLst>
    <dgm:cxn modelId="{04282604-B310-431F-A4F2-03C36D0FD042}" type="presOf" srcId="{52BB7A18-4642-49A0-AEBB-555EBFD5EABC}" destId="{5352484F-3FA9-4945-9200-16DE1D309401}" srcOrd="0" destOrd="0" presId="urn:microsoft.com/office/officeart/2005/8/layout/list1"/>
    <dgm:cxn modelId="{F0F36005-9DDB-4F1A-932D-886772D4B96E}" type="presOf" srcId="{2B4F4153-8806-4082-8BC5-A3316F7EFAAF}" destId="{29F5B509-762C-420B-99B0-13425AC77060}" srcOrd="0" destOrd="0" presId="urn:microsoft.com/office/officeart/2005/8/layout/list1"/>
    <dgm:cxn modelId="{A4509E2B-0D72-4D4F-8494-88B74DD9F7D2}" srcId="{E72E4A38-4407-467B-9E6E-D4556498A4BE}" destId="{E44F6C16-7722-4BB6-B749-B9608DA2ECDF}" srcOrd="1" destOrd="0" parTransId="{416084AE-FE90-4642-904A-D42CDBC6CE6E}" sibTransId="{E1CED7C4-43EE-4F88-ABC3-3FFEF88987AC}"/>
    <dgm:cxn modelId="{BC7F0761-BF6B-4F2D-90EF-BFC64303FCF3}" type="presOf" srcId="{E44F6C16-7722-4BB6-B749-B9608DA2ECDF}" destId="{2F3D3422-AFA4-4C44-A23D-FA95AAA6A9BF}" srcOrd="1" destOrd="0" presId="urn:microsoft.com/office/officeart/2005/8/layout/list1"/>
    <dgm:cxn modelId="{70879D55-84D5-495D-A976-8626F0E2D6DB}" type="presOf" srcId="{E72E4A38-4407-467B-9E6E-D4556498A4BE}" destId="{81A1155C-8D02-478B-B23E-4EF0F87C1AB3}" srcOrd="0" destOrd="0" presId="urn:microsoft.com/office/officeart/2005/8/layout/list1"/>
    <dgm:cxn modelId="{33F0E1BF-E6C8-47E9-B6C3-E6F7AA117ECF}" type="presOf" srcId="{2B4F4153-8806-4082-8BC5-A3316F7EFAAF}" destId="{923A486B-B3E0-4FE8-8CE1-EB862C3304C5}" srcOrd="1" destOrd="0" presId="urn:microsoft.com/office/officeart/2005/8/layout/list1"/>
    <dgm:cxn modelId="{BA766ACF-A920-40EA-B735-C8E262C586BB}" srcId="{E72E4A38-4407-467B-9E6E-D4556498A4BE}" destId="{2B4F4153-8806-4082-8BC5-A3316F7EFAAF}" srcOrd="2" destOrd="0" parTransId="{2A16A3AC-7E82-489C-AC90-29CBA990762E}" sibTransId="{674F4DD4-856C-46F9-9AE1-0BE364A6FD01}"/>
    <dgm:cxn modelId="{4A386ED8-E341-4E0C-A383-149B2F39DEBB}" type="presOf" srcId="{52BB7A18-4642-49A0-AEBB-555EBFD5EABC}" destId="{45464F01-07F4-47C1-8C68-2EE08C04625C}" srcOrd="1" destOrd="0" presId="urn:microsoft.com/office/officeart/2005/8/layout/list1"/>
    <dgm:cxn modelId="{77887BEB-6887-4898-B3A3-472296EC983C}" type="presOf" srcId="{E44F6C16-7722-4BB6-B749-B9608DA2ECDF}" destId="{F8025CB7-3078-4F23-83D5-569422837B1A}" srcOrd="0" destOrd="0" presId="urn:microsoft.com/office/officeart/2005/8/layout/list1"/>
    <dgm:cxn modelId="{6410A4EF-7C8F-4522-8563-3DFA97443CD6}" srcId="{E72E4A38-4407-467B-9E6E-D4556498A4BE}" destId="{52BB7A18-4642-49A0-AEBB-555EBFD5EABC}" srcOrd="0" destOrd="0" parTransId="{8669F840-4DDE-4616-9A53-4DF462545BF0}" sibTransId="{0E29851C-F885-4BBE-BF49-513CE593D3CD}"/>
    <dgm:cxn modelId="{41F41AE5-81FA-41B4-982A-0F6EE6CC6FBD}" type="presParOf" srcId="{81A1155C-8D02-478B-B23E-4EF0F87C1AB3}" destId="{97FE2557-D1B4-4EFB-95FD-F0B5F2E89745}" srcOrd="0" destOrd="0" presId="urn:microsoft.com/office/officeart/2005/8/layout/list1"/>
    <dgm:cxn modelId="{46AE8519-2E4C-4FEB-BB87-DDD22AA64D6C}" type="presParOf" srcId="{97FE2557-D1B4-4EFB-95FD-F0B5F2E89745}" destId="{5352484F-3FA9-4945-9200-16DE1D309401}" srcOrd="0" destOrd="0" presId="urn:microsoft.com/office/officeart/2005/8/layout/list1"/>
    <dgm:cxn modelId="{5DA69F0F-F537-4C67-9B1E-5B4F07CC4648}" type="presParOf" srcId="{97FE2557-D1B4-4EFB-95FD-F0B5F2E89745}" destId="{45464F01-07F4-47C1-8C68-2EE08C04625C}" srcOrd="1" destOrd="0" presId="urn:microsoft.com/office/officeart/2005/8/layout/list1"/>
    <dgm:cxn modelId="{DB6CB5B3-2C50-4157-BE0A-E5AE7E47C9A4}" type="presParOf" srcId="{81A1155C-8D02-478B-B23E-4EF0F87C1AB3}" destId="{EE90B65E-8F67-4E04-814D-0CC25CB61087}" srcOrd="1" destOrd="0" presId="urn:microsoft.com/office/officeart/2005/8/layout/list1"/>
    <dgm:cxn modelId="{575115B0-5CA3-4B28-9935-2D869DECF9D5}" type="presParOf" srcId="{81A1155C-8D02-478B-B23E-4EF0F87C1AB3}" destId="{5E3C5B0C-FF48-42F8-8F81-1BB3564F71E0}" srcOrd="2" destOrd="0" presId="urn:microsoft.com/office/officeart/2005/8/layout/list1"/>
    <dgm:cxn modelId="{F64EBDB8-8650-46F2-A7B3-B2B8851B0AC1}" type="presParOf" srcId="{81A1155C-8D02-478B-B23E-4EF0F87C1AB3}" destId="{2894B4AC-0C01-407A-979D-E61697D3C79E}" srcOrd="3" destOrd="0" presId="urn:microsoft.com/office/officeart/2005/8/layout/list1"/>
    <dgm:cxn modelId="{41B5292B-CEDD-4182-84E2-38ED8919AC45}" type="presParOf" srcId="{81A1155C-8D02-478B-B23E-4EF0F87C1AB3}" destId="{86267368-CCBE-4C03-B636-40F4627505A0}" srcOrd="4" destOrd="0" presId="urn:microsoft.com/office/officeart/2005/8/layout/list1"/>
    <dgm:cxn modelId="{C59F56A1-F846-48B5-8C47-2A1093D94C79}" type="presParOf" srcId="{86267368-CCBE-4C03-B636-40F4627505A0}" destId="{F8025CB7-3078-4F23-83D5-569422837B1A}" srcOrd="0" destOrd="0" presId="urn:microsoft.com/office/officeart/2005/8/layout/list1"/>
    <dgm:cxn modelId="{E6DCA75F-73D2-4A39-B0AE-C4363775DD56}" type="presParOf" srcId="{86267368-CCBE-4C03-B636-40F4627505A0}" destId="{2F3D3422-AFA4-4C44-A23D-FA95AAA6A9BF}" srcOrd="1" destOrd="0" presId="urn:microsoft.com/office/officeart/2005/8/layout/list1"/>
    <dgm:cxn modelId="{AB4B6684-EA00-4054-9551-156F2B8033AC}" type="presParOf" srcId="{81A1155C-8D02-478B-B23E-4EF0F87C1AB3}" destId="{3194FAC1-55B4-460C-B789-1FFF6A18A9C5}" srcOrd="5" destOrd="0" presId="urn:microsoft.com/office/officeart/2005/8/layout/list1"/>
    <dgm:cxn modelId="{77322317-6C32-4DF6-ADF1-5B60AFDEBB19}" type="presParOf" srcId="{81A1155C-8D02-478B-B23E-4EF0F87C1AB3}" destId="{3D9E94AA-C540-4D6E-9A0C-A15F083828EF}" srcOrd="6" destOrd="0" presId="urn:microsoft.com/office/officeart/2005/8/layout/list1"/>
    <dgm:cxn modelId="{40AE133F-2734-4B48-B5C2-A355607A4B9F}" type="presParOf" srcId="{81A1155C-8D02-478B-B23E-4EF0F87C1AB3}" destId="{73141583-772D-4C4F-A25A-B13AC227ACB4}" srcOrd="7" destOrd="0" presId="urn:microsoft.com/office/officeart/2005/8/layout/list1"/>
    <dgm:cxn modelId="{964B2959-6A9A-476C-9066-F6527484DF17}" type="presParOf" srcId="{81A1155C-8D02-478B-B23E-4EF0F87C1AB3}" destId="{1B17DF69-97B6-4204-8F0D-37B9DF666ACF}" srcOrd="8" destOrd="0" presId="urn:microsoft.com/office/officeart/2005/8/layout/list1"/>
    <dgm:cxn modelId="{BB20ECEB-752C-48DC-8A5C-278343C75332}" type="presParOf" srcId="{1B17DF69-97B6-4204-8F0D-37B9DF666ACF}" destId="{29F5B509-762C-420B-99B0-13425AC77060}" srcOrd="0" destOrd="0" presId="urn:microsoft.com/office/officeart/2005/8/layout/list1"/>
    <dgm:cxn modelId="{5385C3FA-DDBC-45D6-8881-3A36E0EA8992}" type="presParOf" srcId="{1B17DF69-97B6-4204-8F0D-37B9DF666ACF}" destId="{923A486B-B3E0-4FE8-8CE1-EB862C3304C5}" srcOrd="1" destOrd="0" presId="urn:microsoft.com/office/officeart/2005/8/layout/list1"/>
    <dgm:cxn modelId="{523869A6-A10D-4E73-8CD7-78CC75D3EE5F}" type="presParOf" srcId="{81A1155C-8D02-478B-B23E-4EF0F87C1AB3}" destId="{92182FAA-A577-4A98-9BC3-440886C46E93}" srcOrd="9" destOrd="0" presId="urn:microsoft.com/office/officeart/2005/8/layout/list1"/>
    <dgm:cxn modelId="{2CC6A8C0-F769-48AF-8F19-667E693527EE}" type="presParOf" srcId="{81A1155C-8D02-478B-B23E-4EF0F87C1AB3}" destId="{76AC890F-41ED-45FC-8581-CE4DFD5A28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37894-E0BC-4307-ABB0-67A0810242E9}">
      <dsp:nvSpPr>
        <dsp:cNvPr id="0" name=""/>
        <dsp:cNvSpPr/>
      </dsp:nvSpPr>
      <dsp:spPr>
        <a:xfrm>
          <a:off x="4048964" y="51003"/>
          <a:ext cx="2448151" cy="24481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Psiquiátrico</a:t>
          </a:r>
        </a:p>
      </dsp:txBody>
      <dsp:txXfrm>
        <a:off x="4375384" y="479429"/>
        <a:ext cx="1795310" cy="1101668"/>
      </dsp:txXfrm>
    </dsp:sp>
    <dsp:sp modelId="{9DE6FB9F-A8EE-44FF-991B-3C01920A1CAA}">
      <dsp:nvSpPr>
        <dsp:cNvPr id="0" name=""/>
        <dsp:cNvSpPr/>
      </dsp:nvSpPr>
      <dsp:spPr>
        <a:xfrm>
          <a:off x="4932338" y="1581097"/>
          <a:ext cx="2448151" cy="24481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Otras causas</a:t>
          </a:r>
        </a:p>
      </dsp:txBody>
      <dsp:txXfrm>
        <a:off x="5681065" y="2213536"/>
        <a:ext cx="1468890" cy="1346483"/>
      </dsp:txXfrm>
    </dsp:sp>
    <dsp:sp modelId="{255F71C6-CF36-47C0-80B6-5C7D6DC1C913}">
      <dsp:nvSpPr>
        <dsp:cNvPr id="0" name=""/>
        <dsp:cNvSpPr/>
      </dsp:nvSpPr>
      <dsp:spPr>
        <a:xfrm>
          <a:off x="3165589" y="1581097"/>
          <a:ext cx="2448151" cy="24481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Irritado</a:t>
          </a:r>
        </a:p>
      </dsp:txBody>
      <dsp:txXfrm>
        <a:off x="3396124" y="2213536"/>
        <a:ext cx="1468890" cy="13464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7F8D-A892-4698-A5D0-4642E461F418}">
      <dsp:nvSpPr>
        <dsp:cNvPr id="0" name=""/>
        <dsp:cNvSpPr/>
      </dsp:nvSpPr>
      <dsp:spPr>
        <a:xfrm>
          <a:off x="3375869" y="-28046"/>
          <a:ext cx="4337091" cy="4337091"/>
        </a:xfrm>
        <a:prstGeom prst="circularArrow">
          <a:avLst>
            <a:gd name="adj1" fmla="val 5544"/>
            <a:gd name="adj2" fmla="val 330680"/>
            <a:gd name="adj3" fmla="val 13729451"/>
            <a:gd name="adj4" fmla="val 17414314"/>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0F7E8-498F-428B-BF2B-293B98FCCF29}">
      <dsp:nvSpPr>
        <dsp:cNvPr id="0" name=""/>
        <dsp:cNvSpPr/>
      </dsp:nvSpPr>
      <dsp:spPr>
        <a:xfrm>
          <a:off x="4508682" y="1812"/>
          <a:ext cx="2071465" cy="103573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Líder</a:t>
          </a:r>
        </a:p>
      </dsp:txBody>
      <dsp:txXfrm>
        <a:off x="4559242" y="52372"/>
        <a:ext cx="1970345" cy="934612"/>
      </dsp:txXfrm>
    </dsp:sp>
    <dsp:sp modelId="{B8836A5E-2839-4E0E-83EE-0F02A3BD101C}">
      <dsp:nvSpPr>
        <dsp:cNvPr id="0" name=""/>
        <dsp:cNvSpPr/>
      </dsp:nvSpPr>
      <dsp:spPr>
        <a:xfrm>
          <a:off x="6069863" y="1211861"/>
          <a:ext cx="2467073" cy="117158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Mayor experiencia</a:t>
          </a:r>
        </a:p>
      </dsp:txBody>
      <dsp:txXfrm>
        <a:off x="6127055" y="1269053"/>
        <a:ext cx="2352689" cy="1057205"/>
      </dsp:txXfrm>
    </dsp:sp>
    <dsp:sp modelId="{91AB88DB-384C-4FCE-B8AB-B708C0B1F682}">
      <dsp:nvSpPr>
        <dsp:cNvPr id="0" name=""/>
        <dsp:cNvSpPr/>
      </dsp:nvSpPr>
      <dsp:spPr>
        <a:xfrm>
          <a:off x="5595794" y="3347600"/>
          <a:ext cx="2071465" cy="103573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Delinea el protocolo</a:t>
          </a:r>
        </a:p>
      </dsp:txBody>
      <dsp:txXfrm>
        <a:off x="5646354" y="3398160"/>
        <a:ext cx="1970345" cy="934612"/>
      </dsp:txXfrm>
    </dsp:sp>
    <dsp:sp modelId="{E040F532-68FD-4572-9159-1730B512DDE3}">
      <dsp:nvSpPr>
        <dsp:cNvPr id="0" name=""/>
        <dsp:cNvSpPr/>
      </dsp:nvSpPr>
      <dsp:spPr>
        <a:xfrm>
          <a:off x="3421569" y="3347600"/>
          <a:ext cx="2071465" cy="103573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Advierte el peligro</a:t>
          </a:r>
        </a:p>
      </dsp:txBody>
      <dsp:txXfrm>
        <a:off x="3472129" y="3398160"/>
        <a:ext cx="1970345" cy="934612"/>
      </dsp:txXfrm>
    </dsp:sp>
    <dsp:sp modelId="{03D5CE36-CBE4-4408-8855-10F77C1BD21D}">
      <dsp:nvSpPr>
        <dsp:cNvPr id="0" name=""/>
        <dsp:cNvSpPr/>
      </dsp:nvSpPr>
      <dsp:spPr>
        <a:xfrm>
          <a:off x="2583276" y="1149354"/>
          <a:ext cx="2404308" cy="129660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Al menos un miembro femenino en el equipo</a:t>
          </a:r>
        </a:p>
      </dsp:txBody>
      <dsp:txXfrm>
        <a:off x="2646571" y="1212649"/>
        <a:ext cx="2277718" cy="1170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E5253-4585-4D7C-A0B7-34D69DA44043}">
      <dsp:nvSpPr>
        <dsp:cNvPr id="0" name=""/>
        <dsp:cNvSpPr/>
      </dsp:nvSpPr>
      <dsp:spPr>
        <a:xfrm>
          <a:off x="0" y="0"/>
          <a:ext cx="9458413" cy="12334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s-ES" sz="4700" kern="1200" dirty="0"/>
            <a:t>Actitud profesional</a:t>
          </a:r>
        </a:p>
      </dsp:txBody>
      <dsp:txXfrm>
        <a:off x="36126" y="36126"/>
        <a:ext cx="8127435" cy="1161188"/>
      </dsp:txXfrm>
    </dsp:sp>
    <dsp:sp modelId="{D2B16834-06DC-44EB-BE8E-9D3AB67117C9}">
      <dsp:nvSpPr>
        <dsp:cNvPr id="0" name=""/>
        <dsp:cNvSpPr/>
      </dsp:nvSpPr>
      <dsp:spPr>
        <a:xfrm>
          <a:off x="834565" y="1439013"/>
          <a:ext cx="9458413" cy="123344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s-ES" sz="4700" kern="1200" dirty="0"/>
            <a:t>Explicación del procedimiento</a:t>
          </a:r>
        </a:p>
      </dsp:txBody>
      <dsp:txXfrm>
        <a:off x="870691" y="1475139"/>
        <a:ext cx="7749859" cy="1161188"/>
      </dsp:txXfrm>
    </dsp:sp>
    <dsp:sp modelId="{C92B0F15-4C04-42C6-8964-2FD9B10CF5D4}">
      <dsp:nvSpPr>
        <dsp:cNvPr id="0" name=""/>
        <dsp:cNvSpPr/>
      </dsp:nvSpPr>
      <dsp:spPr>
        <a:xfrm>
          <a:off x="1669131" y="2878026"/>
          <a:ext cx="9458413" cy="123344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b="0" i="0" kern="1200" dirty="0">
              <a:effectLst/>
              <a:latin typeface="+mn-lt"/>
              <a:ea typeface="+mn-ea"/>
              <a:cs typeface="+mn-cs"/>
            </a:rPr>
            <a:t>las restricciones físicas DEBEN aplicarse una vez  que se ha tomado la decisión para utilizarlas</a:t>
          </a:r>
          <a:endParaRPr lang="es-ES" sz="2800" kern="1200" dirty="0"/>
        </a:p>
      </dsp:txBody>
      <dsp:txXfrm>
        <a:off x="1705257" y="2914152"/>
        <a:ext cx="7749859" cy="1161188"/>
      </dsp:txXfrm>
    </dsp:sp>
    <dsp:sp modelId="{A291678C-D8A7-4E64-AA2D-68ABDEC1AAEC}">
      <dsp:nvSpPr>
        <dsp:cNvPr id="0" name=""/>
        <dsp:cNvSpPr/>
      </dsp:nvSpPr>
      <dsp:spPr>
        <a:xfrm>
          <a:off x="8656677" y="935358"/>
          <a:ext cx="801736" cy="80173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8837068" y="935358"/>
        <a:ext cx="440954" cy="603306"/>
      </dsp:txXfrm>
    </dsp:sp>
    <dsp:sp modelId="{4806D50C-44C2-46E7-AE80-F16085D7F75A}">
      <dsp:nvSpPr>
        <dsp:cNvPr id="0" name=""/>
        <dsp:cNvSpPr/>
      </dsp:nvSpPr>
      <dsp:spPr>
        <a:xfrm>
          <a:off x="9491243" y="2366149"/>
          <a:ext cx="801736" cy="80173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9671634" y="2366149"/>
        <a:ext cx="440954" cy="6033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2E5E4-2FF6-4BD4-A605-234E22CB8ED4}">
      <dsp:nvSpPr>
        <dsp:cNvPr id="0" name=""/>
        <dsp:cNvSpPr/>
      </dsp:nvSpPr>
      <dsp:spPr>
        <a:xfrm>
          <a:off x="7884" y="1610977"/>
          <a:ext cx="2442573" cy="206957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843" r="-21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6F817-5393-49F3-836B-F561CCD10D6B}">
      <dsp:nvSpPr>
        <dsp:cNvPr id="0" name=""/>
        <dsp:cNvSpPr/>
      </dsp:nvSpPr>
      <dsp:spPr>
        <a:xfrm>
          <a:off x="1929142" y="1900589"/>
          <a:ext cx="1550340" cy="120549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Monitoreo</a:t>
          </a:r>
        </a:p>
      </dsp:txBody>
      <dsp:txXfrm>
        <a:off x="1964450" y="1935897"/>
        <a:ext cx="1479724" cy="1134875"/>
      </dsp:txXfrm>
    </dsp:sp>
    <dsp:sp modelId="{4E630C8E-FE5E-46A4-A7E2-A0D8B5E2C7E4}">
      <dsp:nvSpPr>
        <dsp:cNvPr id="0" name=""/>
        <dsp:cNvSpPr/>
      </dsp:nvSpPr>
      <dsp:spPr>
        <a:xfrm>
          <a:off x="7884" y="1216353"/>
          <a:ext cx="2442573" cy="3563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7884" y="1216353"/>
        <a:ext cx="2442573" cy="356373"/>
      </dsp:txXfrm>
    </dsp:sp>
    <dsp:sp modelId="{900DAB3B-7FBD-406A-ADA3-4B55B061B3BD}">
      <dsp:nvSpPr>
        <dsp:cNvPr id="0" name=""/>
        <dsp:cNvSpPr/>
      </dsp:nvSpPr>
      <dsp:spPr>
        <a:xfrm>
          <a:off x="4069953" y="1610977"/>
          <a:ext cx="2442573" cy="2069577"/>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1" t="-445" r="-111" b="-44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E3970-06B9-43FB-9937-A7EF35F71AAD}">
      <dsp:nvSpPr>
        <dsp:cNvPr id="0" name=""/>
        <dsp:cNvSpPr/>
      </dsp:nvSpPr>
      <dsp:spPr>
        <a:xfrm>
          <a:off x="5938587" y="1900589"/>
          <a:ext cx="1655589" cy="120549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Cambios de posición</a:t>
          </a:r>
        </a:p>
      </dsp:txBody>
      <dsp:txXfrm>
        <a:off x="5973895" y="1935897"/>
        <a:ext cx="1584973" cy="1134875"/>
      </dsp:txXfrm>
    </dsp:sp>
    <dsp:sp modelId="{B6E79CE9-0210-463D-8135-317BDF7F8459}">
      <dsp:nvSpPr>
        <dsp:cNvPr id="0" name=""/>
        <dsp:cNvSpPr/>
      </dsp:nvSpPr>
      <dsp:spPr>
        <a:xfrm>
          <a:off x="4069953" y="1216353"/>
          <a:ext cx="2442573" cy="35637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4069953" y="1216353"/>
        <a:ext cx="2442573" cy="356373"/>
      </dsp:txXfrm>
    </dsp:sp>
    <dsp:sp modelId="{5A99D827-09F1-45DF-AFED-08DDEE3477AE}">
      <dsp:nvSpPr>
        <dsp:cNvPr id="0" name=""/>
        <dsp:cNvSpPr/>
      </dsp:nvSpPr>
      <dsp:spPr>
        <a:xfrm>
          <a:off x="8184647" y="1610977"/>
          <a:ext cx="2442573" cy="206957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322" t="7382" r="-2322" b="738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B4D9F-9097-4054-A2C1-9871977BF8AC}">
      <dsp:nvSpPr>
        <dsp:cNvPr id="0" name=""/>
        <dsp:cNvSpPr/>
      </dsp:nvSpPr>
      <dsp:spPr>
        <a:xfrm>
          <a:off x="10119902" y="1900589"/>
          <a:ext cx="1522346" cy="120549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Cubrimiento necesidades básicas</a:t>
          </a:r>
        </a:p>
      </dsp:txBody>
      <dsp:txXfrm>
        <a:off x="10155210" y="1935897"/>
        <a:ext cx="1451730" cy="1134875"/>
      </dsp:txXfrm>
    </dsp:sp>
    <dsp:sp modelId="{4C1F228A-2601-4E9E-896E-C0951F5D9688}">
      <dsp:nvSpPr>
        <dsp:cNvPr id="0" name=""/>
        <dsp:cNvSpPr/>
      </dsp:nvSpPr>
      <dsp:spPr>
        <a:xfrm>
          <a:off x="8184647" y="1216353"/>
          <a:ext cx="2442573" cy="35637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8184647" y="1216353"/>
        <a:ext cx="2442573" cy="3563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A271B-9F03-4AAB-ACC1-EEEBC22BCAD6}">
      <dsp:nvSpPr>
        <dsp:cNvPr id="0" name=""/>
        <dsp:cNvSpPr/>
      </dsp:nvSpPr>
      <dsp:spPr>
        <a:xfrm>
          <a:off x="0" y="771456"/>
          <a:ext cx="9976671" cy="680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3310D-7BEA-4F06-8B8C-EAF84B280110}">
      <dsp:nvSpPr>
        <dsp:cNvPr id="0" name=""/>
        <dsp:cNvSpPr/>
      </dsp:nvSpPr>
      <dsp:spPr>
        <a:xfrm>
          <a:off x="498833" y="372936"/>
          <a:ext cx="6983669" cy="7970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66" tIns="0" rIns="263966" bIns="0" numCol="1" spcCol="1270" anchor="ctr" anchorCtr="0">
          <a:noAutofit/>
        </a:bodyPr>
        <a:lstStyle/>
        <a:p>
          <a:pPr marL="0" lvl="0" indent="0" algn="l" defTabSz="1200150">
            <a:lnSpc>
              <a:spcPct val="90000"/>
            </a:lnSpc>
            <a:spcBef>
              <a:spcPct val="0"/>
            </a:spcBef>
            <a:spcAft>
              <a:spcPct val="35000"/>
            </a:spcAft>
            <a:buNone/>
          </a:pPr>
          <a:r>
            <a:rPr lang="es-ES" sz="2700" kern="1200" dirty="0"/>
            <a:t>Con o sin restricción física</a:t>
          </a:r>
        </a:p>
      </dsp:txBody>
      <dsp:txXfrm>
        <a:off x="537741" y="411844"/>
        <a:ext cx="6905853" cy="719224"/>
      </dsp:txXfrm>
    </dsp:sp>
    <dsp:sp modelId="{32CED8F1-CB2B-4429-AE02-524E758DECA6}">
      <dsp:nvSpPr>
        <dsp:cNvPr id="0" name=""/>
        <dsp:cNvSpPr/>
      </dsp:nvSpPr>
      <dsp:spPr>
        <a:xfrm>
          <a:off x="0" y="1996176"/>
          <a:ext cx="9976671" cy="6804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21D56FFA-2F55-4E34-A979-F84CCD28778E}">
      <dsp:nvSpPr>
        <dsp:cNvPr id="0" name=""/>
        <dsp:cNvSpPr/>
      </dsp:nvSpPr>
      <dsp:spPr>
        <a:xfrm>
          <a:off x="498833" y="1597656"/>
          <a:ext cx="6983669" cy="7970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66" tIns="0" rIns="263966" bIns="0" numCol="1" spcCol="1270" anchor="ctr" anchorCtr="0">
          <a:noAutofit/>
        </a:bodyPr>
        <a:lstStyle/>
        <a:p>
          <a:pPr marL="0" lvl="0" indent="0" algn="l" defTabSz="1200150">
            <a:lnSpc>
              <a:spcPct val="90000"/>
            </a:lnSpc>
            <a:spcBef>
              <a:spcPct val="0"/>
            </a:spcBef>
            <a:spcAft>
              <a:spcPct val="35000"/>
            </a:spcAft>
            <a:buNone/>
          </a:pPr>
          <a:r>
            <a:rPr lang="es-ES" sz="2700" kern="1200" dirty="0"/>
            <a:t>Anticipación en sujeto susceptible </a:t>
          </a:r>
          <a:r>
            <a:rPr lang="es-ES" sz="2700" kern="1200"/>
            <a:t>a agitación</a:t>
          </a:r>
          <a:endParaRPr lang="es-ES" sz="2700" kern="1200" dirty="0"/>
        </a:p>
      </dsp:txBody>
      <dsp:txXfrm>
        <a:off x="537741" y="1636564"/>
        <a:ext cx="6905853" cy="719224"/>
      </dsp:txXfrm>
    </dsp:sp>
    <dsp:sp modelId="{F4CC8903-0ED5-45CF-9C9F-B7EDF76A50E7}">
      <dsp:nvSpPr>
        <dsp:cNvPr id="0" name=""/>
        <dsp:cNvSpPr/>
      </dsp:nvSpPr>
      <dsp:spPr>
        <a:xfrm>
          <a:off x="0" y="3220896"/>
          <a:ext cx="9976671" cy="680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55135AB7-59E7-494B-BD77-AB524EAF04AE}">
      <dsp:nvSpPr>
        <dsp:cNvPr id="0" name=""/>
        <dsp:cNvSpPr/>
      </dsp:nvSpPr>
      <dsp:spPr>
        <a:xfrm>
          <a:off x="498833" y="2822376"/>
          <a:ext cx="6983669" cy="7970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66" tIns="0" rIns="263966" bIns="0" numCol="1" spcCol="1270" anchor="ctr" anchorCtr="0">
          <a:noAutofit/>
        </a:bodyPr>
        <a:lstStyle/>
        <a:p>
          <a:pPr marL="0" lvl="0" indent="0" algn="l" defTabSz="1200150">
            <a:lnSpc>
              <a:spcPct val="90000"/>
            </a:lnSpc>
            <a:spcBef>
              <a:spcPct val="0"/>
            </a:spcBef>
            <a:spcAft>
              <a:spcPct val="35000"/>
            </a:spcAft>
            <a:buNone/>
          </a:pPr>
          <a:r>
            <a:rPr lang="es-CO" sz="2700" b="0" i="0" kern="1200" dirty="0"/>
            <a:t>Acción rápida y efectiva, equilibrada</a:t>
          </a:r>
          <a:endParaRPr lang="es-ES" sz="2700" kern="1200" dirty="0"/>
        </a:p>
      </dsp:txBody>
      <dsp:txXfrm>
        <a:off x="537741" y="2861284"/>
        <a:ext cx="6905853" cy="7192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AE9EE-793B-4494-91B2-16FC97EF7BD4}">
      <dsp:nvSpPr>
        <dsp:cNvPr id="0" name=""/>
        <dsp:cNvSpPr/>
      </dsp:nvSpPr>
      <dsp:spPr>
        <a:xfrm>
          <a:off x="2563" y="0"/>
          <a:ext cx="2515858" cy="41045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Altamente violentos</a:t>
          </a:r>
        </a:p>
      </dsp:txBody>
      <dsp:txXfrm>
        <a:off x="2563" y="0"/>
        <a:ext cx="2515858" cy="1231368"/>
      </dsp:txXfrm>
    </dsp:sp>
    <dsp:sp modelId="{C90660DC-043E-4495-9096-CB33CA2D7306}">
      <dsp:nvSpPr>
        <dsp:cNvPr id="0" name=""/>
        <dsp:cNvSpPr/>
      </dsp:nvSpPr>
      <dsp:spPr>
        <a:xfrm>
          <a:off x="254149" y="1231368"/>
          <a:ext cx="2012687" cy="26679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t>1. Antipsicóticos típicos</a:t>
          </a:r>
        </a:p>
        <a:p>
          <a:pPr marL="0" lvl="0" indent="0" algn="ctr" defTabSz="800100">
            <a:lnSpc>
              <a:spcPct val="90000"/>
            </a:lnSpc>
            <a:spcBef>
              <a:spcPct val="0"/>
            </a:spcBef>
            <a:spcAft>
              <a:spcPct val="35000"/>
            </a:spcAft>
            <a:buFont typeface="Arial" panose="020B0604020202020204" pitchFamily="34" charset="0"/>
            <a:buNone/>
          </a:pPr>
          <a:endParaRPr lang="es-ES" sz="1800" kern="1200" dirty="0"/>
        </a:p>
        <a:p>
          <a:pPr marL="0" lvl="0" indent="0" algn="ctr" defTabSz="800100">
            <a:lnSpc>
              <a:spcPct val="90000"/>
            </a:lnSpc>
            <a:spcBef>
              <a:spcPct val="0"/>
            </a:spcBef>
            <a:spcAft>
              <a:spcPct val="35000"/>
            </a:spcAft>
            <a:buFont typeface="Arial" panose="020B0604020202020204" pitchFamily="34" charset="0"/>
            <a:buNone/>
          </a:pPr>
          <a:r>
            <a:rPr lang="es-ES" sz="1800" kern="1200" dirty="0"/>
            <a:t>2. Benzodiacepinas</a:t>
          </a:r>
        </a:p>
        <a:p>
          <a:pPr marL="0" lvl="0" indent="0" algn="ctr" defTabSz="800100">
            <a:lnSpc>
              <a:spcPct val="90000"/>
            </a:lnSpc>
            <a:spcBef>
              <a:spcPct val="0"/>
            </a:spcBef>
            <a:spcAft>
              <a:spcPct val="35000"/>
            </a:spcAft>
            <a:buFont typeface="Arial" panose="020B0604020202020204" pitchFamily="34" charset="0"/>
            <a:buNone/>
          </a:pPr>
          <a:endParaRPr lang="es-ES" sz="1800" kern="1200" dirty="0"/>
        </a:p>
        <a:p>
          <a:pPr marL="0" lvl="0" indent="0" algn="ctr" defTabSz="800100">
            <a:lnSpc>
              <a:spcPct val="90000"/>
            </a:lnSpc>
            <a:spcBef>
              <a:spcPct val="0"/>
            </a:spcBef>
            <a:spcAft>
              <a:spcPct val="35000"/>
            </a:spcAft>
            <a:buFont typeface="Arial" panose="020B0604020202020204" pitchFamily="34" charset="0"/>
            <a:buNone/>
          </a:pPr>
          <a:r>
            <a:rPr lang="es-ES" sz="1800" kern="1200" dirty="0"/>
            <a:t>3. Terapia combinada</a:t>
          </a:r>
        </a:p>
        <a:p>
          <a:pPr marL="0" lvl="0" indent="0" algn="ctr" defTabSz="800100">
            <a:lnSpc>
              <a:spcPct val="90000"/>
            </a:lnSpc>
            <a:spcBef>
              <a:spcPct val="0"/>
            </a:spcBef>
            <a:spcAft>
              <a:spcPct val="35000"/>
            </a:spcAft>
            <a:buFont typeface="Arial" panose="020B0604020202020204" pitchFamily="34" charset="0"/>
            <a:buNone/>
          </a:pPr>
          <a:endParaRPr lang="es-ES" sz="1800" kern="1200" dirty="0"/>
        </a:p>
      </dsp:txBody>
      <dsp:txXfrm>
        <a:off x="313099" y="1290318"/>
        <a:ext cx="1894787" cy="2550065"/>
      </dsp:txXfrm>
    </dsp:sp>
    <dsp:sp modelId="{2E15A961-8FEE-4AC9-80A0-0C37065994A5}">
      <dsp:nvSpPr>
        <dsp:cNvPr id="0" name=""/>
        <dsp:cNvSpPr/>
      </dsp:nvSpPr>
      <dsp:spPr>
        <a:xfrm>
          <a:off x="2707112" y="0"/>
          <a:ext cx="2515858" cy="41045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Agitación por SPA</a:t>
          </a:r>
        </a:p>
      </dsp:txBody>
      <dsp:txXfrm>
        <a:off x="2707112" y="0"/>
        <a:ext cx="2515858" cy="1231368"/>
      </dsp:txXfrm>
    </dsp:sp>
    <dsp:sp modelId="{6736FB0E-3173-4D57-9D05-217C9F7DC3BE}">
      <dsp:nvSpPr>
        <dsp:cNvPr id="0" name=""/>
        <dsp:cNvSpPr/>
      </dsp:nvSpPr>
      <dsp:spPr>
        <a:xfrm>
          <a:off x="2958698" y="1231368"/>
          <a:ext cx="2012687" cy="2667965"/>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Benzodiacepinas</a:t>
          </a:r>
        </a:p>
      </dsp:txBody>
      <dsp:txXfrm>
        <a:off x="3017648" y="1290318"/>
        <a:ext cx="1894787" cy="2550065"/>
      </dsp:txXfrm>
    </dsp:sp>
    <dsp:sp modelId="{7812C70D-1EE6-4582-85FD-3B39872D7D3B}">
      <dsp:nvSpPr>
        <dsp:cNvPr id="0" name=""/>
        <dsp:cNvSpPr/>
      </dsp:nvSpPr>
      <dsp:spPr>
        <a:xfrm>
          <a:off x="5411660" y="0"/>
          <a:ext cx="2515858" cy="41045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Agitación indiferenciada</a:t>
          </a:r>
        </a:p>
      </dsp:txBody>
      <dsp:txXfrm>
        <a:off x="5411660" y="0"/>
        <a:ext cx="2515858" cy="1231368"/>
      </dsp:txXfrm>
    </dsp:sp>
    <dsp:sp modelId="{AC09F290-93A0-4FA5-AAC4-AE7DE3E2BB53}">
      <dsp:nvSpPr>
        <dsp:cNvPr id="0" name=""/>
        <dsp:cNvSpPr/>
      </dsp:nvSpPr>
      <dsp:spPr>
        <a:xfrm>
          <a:off x="5584077" y="1231368"/>
          <a:ext cx="2171025" cy="2667965"/>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t>1.Benzodiacepinas </a:t>
          </a:r>
        </a:p>
        <a:p>
          <a:pPr marL="0" lvl="0" indent="0" algn="ctr" defTabSz="800100">
            <a:lnSpc>
              <a:spcPct val="90000"/>
            </a:lnSpc>
            <a:spcBef>
              <a:spcPct val="0"/>
            </a:spcBef>
            <a:spcAft>
              <a:spcPct val="35000"/>
            </a:spcAft>
            <a:buFont typeface="Arial" panose="020B0604020202020204" pitchFamily="34" charset="0"/>
            <a:buNone/>
          </a:pPr>
          <a:endParaRPr lang="es-ES" sz="1800" kern="1200" dirty="0"/>
        </a:p>
        <a:p>
          <a:pPr marL="0" lvl="0" indent="0" algn="ctr" defTabSz="800100">
            <a:lnSpc>
              <a:spcPct val="90000"/>
            </a:lnSpc>
            <a:spcBef>
              <a:spcPct val="0"/>
            </a:spcBef>
            <a:spcAft>
              <a:spcPct val="35000"/>
            </a:spcAft>
            <a:buFont typeface="Arial" panose="020B0604020202020204" pitchFamily="34" charset="0"/>
            <a:buNone/>
          </a:pPr>
          <a:r>
            <a:rPr lang="es-ES" sz="1800" kern="1200" dirty="0"/>
            <a:t>2. Antipsicóticos típicos</a:t>
          </a:r>
        </a:p>
      </dsp:txBody>
      <dsp:txXfrm>
        <a:off x="5647664" y="1294955"/>
        <a:ext cx="2043851" cy="2540791"/>
      </dsp:txXfrm>
    </dsp:sp>
    <dsp:sp modelId="{3774211D-B8E0-403A-B848-EFB67F25E34D}">
      <dsp:nvSpPr>
        <dsp:cNvPr id="0" name=""/>
        <dsp:cNvSpPr/>
      </dsp:nvSpPr>
      <dsp:spPr>
        <a:xfrm>
          <a:off x="8116209" y="0"/>
          <a:ext cx="2515858" cy="41045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Desorden psicótico conocido</a:t>
          </a:r>
        </a:p>
      </dsp:txBody>
      <dsp:txXfrm>
        <a:off x="8116209" y="0"/>
        <a:ext cx="2515858" cy="1231368"/>
      </dsp:txXfrm>
    </dsp:sp>
    <dsp:sp modelId="{582EA337-C4BC-4522-9171-AFCD92FF36E7}">
      <dsp:nvSpPr>
        <dsp:cNvPr id="0" name=""/>
        <dsp:cNvSpPr/>
      </dsp:nvSpPr>
      <dsp:spPr>
        <a:xfrm>
          <a:off x="8367795" y="1231368"/>
          <a:ext cx="2012687" cy="266796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t>1. Antipsicóticos típicos</a:t>
          </a:r>
        </a:p>
        <a:p>
          <a:pPr marL="0" lvl="0" indent="0" algn="ctr" defTabSz="800100">
            <a:lnSpc>
              <a:spcPct val="90000"/>
            </a:lnSpc>
            <a:spcBef>
              <a:spcPct val="0"/>
            </a:spcBef>
            <a:spcAft>
              <a:spcPct val="35000"/>
            </a:spcAft>
            <a:buFont typeface="Arial" panose="020B0604020202020204" pitchFamily="34" charset="0"/>
            <a:buNone/>
          </a:pPr>
          <a:endParaRPr lang="es-ES" sz="1800" kern="1200" dirty="0"/>
        </a:p>
        <a:p>
          <a:pPr marL="0" lvl="0" indent="0" algn="ctr" defTabSz="800100">
            <a:lnSpc>
              <a:spcPct val="90000"/>
            </a:lnSpc>
            <a:spcBef>
              <a:spcPct val="0"/>
            </a:spcBef>
            <a:spcAft>
              <a:spcPct val="35000"/>
            </a:spcAft>
            <a:buFont typeface="Arial" panose="020B0604020202020204" pitchFamily="34" charset="0"/>
            <a:buNone/>
          </a:pPr>
          <a:r>
            <a:rPr lang="es-ES" sz="1800" kern="1200" dirty="0"/>
            <a:t>2. Antipsicóticos de segunda generación</a:t>
          </a:r>
        </a:p>
      </dsp:txBody>
      <dsp:txXfrm>
        <a:off x="8426745" y="1290318"/>
        <a:ext cx="1894787" cy="25500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B244-80B4-4A59-AEE1-7B1ACC49996E}">
      <dsp:nvSpPr>
        <dsp:cNvPr id="0" name=""/>
        <dsp:cNvSpPr/>
      </dsp:nvSpPr>
      <dsp:spPr>
        <a:xfrm>
          <a:off x="0" y="8379"/>
          <a:ext cx="10588283" cy="8154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Lorazepam</a:t>
          </a:r>
        </a:p>
      </dsp:txBody>
      <dsp:txXfrm>
        <a:off x="39809" y="48188"/>
        <a:ext cx="10508665" cy="735872"/>
      </dsp:txXfrm>
    </dsp:sp>
    <dsp:sp modelId="{132D9E2C-2B63-4584-8B7E-6548148C156D}">
      <dsp:nvSpPr>
        <dsp:cNvPr id="0" name=""/>
        <dsp:cNvSpPr/>
      </dsp:nvSpPr>
      <dsp:spPr>
        <a:xfrm>
          <a:off x="0" y="823869"/>
          <a:ext cx="10588283"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1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a:t>Rápida acción</a:t>
          </a:r>
        </a:p>
        <a:p>
          <a:pPr marL="228600" lvl="1" indent="-228600" algn="l" defTabSz="1200150">
            <a:lnSpc>
              <a:spcPct val="90000"/>
            </a:lnSpc>
            <a:spcBef>
              <a:spcPct val="0"/>
            </a:spcBef>
            <a:spcAft>
              <a:spcPct val="20000"/>
            </a:spcAft>
            <a:buChar char="•"/>
          </a:pPr>
          <a:r>
            <a:rPr lang="es-ES" sz="2700" kern="1200" dirty="0"/>
            <a:t>Vida media corta</a:t>
          </a:r>
        </a:p>
        <a:p>
          <a:pPr marL="228600" lvl="1" indent="-228600" algn="l" defTabSz="1200150">
            <a:lnSpc>
              <a:spcPct val="90000"/>
            </a:lnSpc>
            <a:spcBef>
              <a:spcPct val="0"/>
            </a:spcBef>
            <a:spcAft>
              <a:spcPct val="20000"/>
            </a:spcAft>
            <a:buChar char="•"/>
          </a:pPr>
          <a:r>
            <a:rPr lang="es-ES" sz="2700" kern="1200" dirty="0"/>
            <a:t>0,5 – 2 mg IV o IM (intervalo de 10 a 30 minutos)</a:t>
          </a:r>
        </a:p>
      </dsp:txBody>
      <dsp:txXfrm>
        <a:off x="0" y="823869"/>
        <a:ext cx="10588283" cy="1407600"/>
      </dsp:txXfrm>
    </dsp:sp>
    <dsp:sp modelId="{C8AB4952-03CC-45CF-A48F-C6D4249F6B6A}">
      <dsp:nvSpPr>
        <dsp:cNvPr id="0" name=""/>
        <dsp:cNvSpPr/>
      </dsp:nvSpPr>
      <dsp:spPr>
        <a:xfrm>
          <a:off x="0" y="2231469"/>
          <a:ext cx="10588283" cy="8154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Midazolam</a:t>
          </a:r>
        </a:p>
      </dsp:txBody>
      <dsp:txXfrm>
        <a:off x="39809" y="2271278"/>
        <a:ext cx="10508665" cy="735872"/>
      </dsp:txXfrm>
    </dsp:sp>
    <dsp:sp modelId="{352FB088-289A-4C46-92E0-27AAB884A18B}">
      <dsp:nvSpPr>
        <dsp:cNvPr id="0" name=""/>
        <dsp:cNvSpPr/>
      </dsp:nvSpPr>
      <dsp:spPr>
        <a:xfrm>
          <a:off x="0" y="3046959"/>
          <a:ext cx="10588283"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17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kern="1200" dirty="0"/>
            <a:t>Acción ultra rápida</a:t>
          </a:r>
        </a:p>
        <a:p>
          <a:pPr marL="228600" lvl="1" indent="-228600" algn="l" defTabSz="1200150">
            <a:lnSpc>
              <a:spcPct val="90000"/>
            </a:lnSpc>
            <a:spcBef>
              <a:spcPct val="0"/>
            </a:spcBef>
            <a:spcAft>
              <a:spcPct val="20000"/>
            </a:spcAft>
            <a:buChar char="•"/>
          </a:pPr>
          <a:r>
            <a:rPr lang="es-ES" sz="2700" kern="1200" dirty="0"/>
            <a:t>2,5 – 5 mg IV o IM (cada tres a 5 minutos)</a:t>
          </a:r>
        </a:p>
      </dsp:txBody>
      <dsp:txXfrm>
        <a:off x="0" y="3046959"/>
        <a:ext cx="10588283" cy="9325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D52A-3FD1-47F8-BFEF-30DB19A34E5C}">
      <dsp:nvSpPr>
        <dsp:cNvPr id="0" name=""/>
        <dsp:cNvSpPr/>
      </dsp:nvSpPr>
      <dsp:spPr>
        <a:xfrm>
          <a:off x="0" y="61460"/>
          <a:ext cx="81280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CO" sz="4300" b="0" i="0" kern="1200" dirty="0" err="1"/>
            <a:t>Acad</a:t>
          </a:r>
          <a:r>
            <a:rPr lang="es-CO" sz="4300" b="0" i="0" kern="1200" dirty="0"/>
            <a:t> </a:t>
          </a:r>
          <a:r>
            <a:rPr lang="es-CO" sz="4300" b="0" i="0" kern="1200" dirty="0" err="1"/>
            <a:t>Emerg</a:t>
          </a:r>
          <a:r>
            <a:rPr lang="es-CO" sz="4300" b="0" i="0" kern="1200" dirty="0"/>
            <a:t> </a:t>
          </a:r>
          <a:r>
            <a:rPr lang="es-CO" sz="4300" b="0" i="0" kern="1200" dirty="0" err="1"/>
            <a:t>Med</a:t>
          </a:r>
          <a:r>
            <a:rPr lang="es-CO" sz="4300" b="0" i="0" kern="1200" dirty="0"/>
            <a:t>. 2004;11(7):744.</a:t>
          </a:r>
          <a:endParaRPr lang="es-ES" sz="4300" kern="1200" dirty="0"/>
        </a:p>
      </dsp:txBody>
      <dsp:txXfrm>
        <a:off x="50347" y="111807"/>
        <a:ext cx="8027306" cy="930660"/>
      </dsp:txXfrm>
    </dsp:sp>
    <dsp:sp modelId="{1CDB9261-339F-42D4-A669-9C8BDF5C3EBE}">
      <dsp:nvSpPr>
        <dsp:cNvPr id="0" name=""/>
        <dsp:cNvSpPr/>
      </dsp:nvSpPr>
      <dsp:spPr>
        <a:xfrm>
          <a:off x="0" y="1092815"/>
          <a:ext cx="8128000" cy="329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s-ES" sz="3400" kern="1200" dirty="0"/>
            <a:t>Doble ciego</a:t>
          </a:r>
        </a:p>
        <a:p>
          <a:pPr marL="285750" lvl="1" indent="-285750" algn="l" defTabSz="1511300">
            <a:lnSpc>
              <a:spcPct val="90000"/>
            </a:lnSpc>
            <a:spcBef>
              <a:spcPct val="0"/>
            </a:spcBef>
            <a:spcAft>
              <a:spcPct val="20000"/>
            </a:spcAft>
            <a:buChar char="•"/>
          </a:pPr>
          <a:r>
            <a:rPr lang="es-ES" sz="3400" kern="1200" dirty="0"/>
            <a:t>112 pacientes</a:t>
          </a:r>
        </a:p>
        <a:p>
          <a:pPr marL="285750" lvl="1" indent="-285750" algn="l" defTabSz="1511300">
            <a:lnSpc>
              <a:spcPct val="90000"/>
            </a:lnSpc>
            <a:spcBef>
              <a:spcPct val="0"/>
            </a:spcBef>
            <a:spcAft>
              <a:spcPct val="20000"/>
            </a:spcAft>
            <a:buChar char="•"/>
          </a:pPr>
          <a:r>
            <a:rPr lang="es-ES" sz="3400" kern="1200" dirty="0"/>
            <a:t>Midazolam 5mg sedación mas rápida que Lorazepam 2mg o haloperidol 5mg</a:t>
          </a:r>
        </a:p>
        <a:p>
          <a:pPr marL="285750" lvl="1" indent="-285750" algn="l" defTabSz="1511300">
            <a:lnSpc>
              <a:spcPct val="90000"/>
            </a:lnSpc>
            <a:spcBef>
              <a:spcPct val="0"/>
            </a:spcBef>
            <a:spcAft>
              <a:spcPct val="20000"/>
            </a:spcAft>
            <a:buChar char="•"/>
          </a:pPr>
          <a:r>
            <a:rPr lang="es-ES" sz="3400" kern="1200" dirty="0"/>
            <a:t>No diferencias hemodinámicas o de la función respiratoria</a:t>
          </a:r>
        </a:p>
      </dsp:txBody>
      <dsp:txXfrm>
        <a:off x="0" y="1092815"/>
        <a:ext cx="8128000" cy="32933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D52A-3FD1-47F8-BFEF-30DB19A34E5C}">
      <dsp:nvSpPr>
        <dsp:cNvPr id="0" name=""/>
        <dsp:cNvSpPr/>
      </dsp:nvSpPr>
      <dsp:spPr>
        <a:xfrm>
          <a:off x="0" y="141110"/>
          <a:ext cx="8128000" cy="1319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s-CO" sz="5500" b="0" i="0" kern="1200" dirty="0"/>
            <a:t>BMJ. 2003;327(7417):708.</a:t>
          </a:r>
          <a:endParaRPr lang="es-ES" sz="5500" kern="1200" dirty="0"/>
        </a:p>
      </dsp:txBody>
      <dsp:txXfrm>
        <a:off x="64397" y="205507"/>
        <a:ext cx="7999206" cy="1190381"/>
      </dsp:txXfrm>
    </dsp:sp>
    <dsp:sp modelId="{1CDB9261-339F-42D4-A669-9C8BDF5C3EBE}">
      <dsp:nvSpPr>
        <dsp:cNvPr id="0" name=""/>
        <dsp:cNvSpPr/>
      </dsp:nvSpPr>
      <dsp:spPr>
        <a:xfrm>
          <a:off x="0" y="1460285"/>
          <a:ext cx="8128000" cy="2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s-ES" sz="4300" kern="1200" dirty="0"/>
            <a:t>Aleatorizado, no ciego</a:t>
          </a:r>
        </a:p>
        <a:p>
          <a:pPr marL="285750" lvl="1" indent="-285750" algn="l" defTabSz="1911350">
            <a:lnSpc>
              <a:spcPct val="90000"/>
            </a:lnSpc>
            <a:spcBef>
              <a:spcPct val="0"/>
            </a:spcBef>
            <a:spcAft>
              <a:spcPct val="20000"/>
            </a:spcAft>
            <a:buChar char="•"/>
          </a:pPr>
          <a:r>
            <a:rPr lang="es-ES" sz="4300" kern="1200" dirty="0"/>
            <a:t>301 pacientes</a:t>
          </a:r>
        </a:p>
        <a:p>
          <a:pPr marL="285750" lvl="1" indent="-285750" algn="l" defTabSz="1911350">
            <a:lnSpc>
              <a:spcPct val="90000"/>
            </a:lnSpc>
            <a:spcBef>
              <a:spcPct val="0"/>
            </a:spcBef>
            <a:spcAft>
              <a:spcPct val="20000"/>
            </a:spcAft>
            <a:buChar char="•"/>
          </a:pPr>
          <a:r>
            <a:rPr lang="es-ES" sz="4300" kern="1200" dirty="0"/>
            <a:t>Midazolam mas rápido que haloperidol + </a:t>
          </a:r>
          <a:r>
            <a:rPr lang="es-ES" sz="4300" kern="1200" dirty="0" err="1"/>
            <a:t>prometazina</a:t>
          </a:r>
          <a:endParaRPr lang="es-ES" sz="4300" kern="1200" dirty="0"/>
        </a:p>
      </dsp:txBody>
      <dsp:txXfrm>
        <a:off x="0" y="1460285"/>
        <a:ext cx="8128000" cy="28462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D52A-3FD1-47F8-BFEF-30DB19A34E5C}">
      <dsp:nvSpPr>
        <dsp:cNvPr id="0" name=""/>
        <dsp:cNvSpPr/>
      </dsp:nvSpPr>
      <dsp:spPr>
        <a:xfrm>
          <a:off x="0" y="679645"/>
          <a:ext cx="8128000" cy="13661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l-PL" sz="4400" b="0" i="0" kern="1200" dirty="0"/>
            <a:t>J Clin Psychiatry. 1991;52(4):177. </a:t>
          </a:r>
          <a:endParaRPr lang="es-ES" sz="4400" kern="1200" dirty="0"/>
        </a:p>
      </dsp:txBody>
      <dsp:txXfrm>
        <a:off x="66688" y="746333"/>
        <a:ext cx="7994624" cy="1232739"/>
      </dsp:txXfrm>
    </dsp:sp>
    <dsp:sp modelId="{1CDB9261-339F-42D4-A669-9C8BDF5C3EBE}">
      <dsp:nvSpPr>
        <dsp:cNvPr id="0" name=""/>
        <dsp:cNvSpPr/>
      </dsp:nvSpPr>
      <dsp:spPr>
        <a:xfrm>
          <a:off x="0" y="2045760"/>
          <a:ext cx="81280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s-ES" sz="3600" kern="1200" dirty="0"/>
            <a:t>Aleatorizado, doble ciego</a:t>
          </a:r>
        </a:p>
        <a:p>
          <a:pPr marL="285750" lvl="1" indent="-285750" algn="l" defTabSz="1600200">
            <a:lnSpc>
              <a:spcPct val="90000"/>
            </a:lnSpc>
            <a:spcBef>
              <a:spcPct val="0"/>
            </a:spcBef>
            <a:spcAft>
              <a:spcPct val="20000"/>
            </a:spcAft>
            <a:buChar char="•"/>
          </a:pPr>
          <a:r>
            <a:rPr lang="es-ES" sz="3600" kern="1200" dirty="0"/>
            <a:t>Lorazepam tan eficaz como haloperidol para reducir agresión</a:t>
          </a:r>
        </a:p>
      </dsp:txBody>
      <dsp:txXfrm>
        <a:off x="0" y="2045760"/>
        <a:ext cx="8128000" cy="17222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4017D-7543-4AD1-95B3-4B6FA79C147F}">
      <dsp:nvSpPr>
        <dsp:cNvPr id="0" name=""/>
        <dsp:cNvSpPr/>
      </dsp:nvSpPr>
      <dsp:spPr>
        <a:xfrm>
          <a:off x="0" y="31960"/>
          <a:ext cx="10532012" cy="13671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s-ES" sz="5700" kern="1200" dirty="0"/>
            <a:t>Haloperidol</a:t>
          </a:r>
        </a:p>
      </dsp:txBody>
      <dsp:txXfrm>
        <a:off x="66738" y="98698"/>
        <a:ext cx="10398536" cy="1233668"/>
      </dsp:txXfrm>
    </dsp:sp>
    <dsp:sp modelId="{09AC5DEC-26FF-4C7A-A92A-E5F42A3B85FA}">
      <dsp:nvSpPr>
        <dsp:cNvPr id="0" name=""/>
        <dsp:cNvSpPr/>
      </dsp:nvSpPr>
      <dsp:spPr>
        <a:xfrm>
          <a:off x="0" y="1389050"/>
          <a:ext cx="10532012" cy="230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391"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es-CO" sz="4400" b="0" i="0" kern="1200" dirty="0"/>
            <a:t>2,5 a 10 mg IV, IM, VO </a:t>
          </a:r>
          <a:endParaRPr lang="es-ES" sz="4400" kern="1200" dirty="0"/>
        </a:p>
        <a:p>
          <a:pPr marL="285750" lvl="1" indent="-285750" algn="l" defTabSz="1955800">
            <a:lnSpc>
              <a:spcPct val="90000"/>
            </a:lnSpc>
            <a:spcBef>
              <a:spcPct val="0"/>
            </a:spcBef>
            <a:spcAft>
              <a:spcPct val="20000"/>
            </a:spcAft>
            <a:buChar char="•"/>
          </a:pPr>
          <a:r>
            <a:rPr lang="es-ES" sz="4400" kern="1200" dirty="0"/>
            <a:t>Acción 30 – 60 min</a:t>
          </a:r>
        </a:p>
        <a:p>
          <a:pPr marL="285750" lvl="1" indent="-285750" algn="l" defTabSz="1955800">
            <a:lnSpc>
              <a:spcPct val="90000"/>
            </a:lnSpc>
            <a:spcBef>
              <a:spcPct val="0"/>
            </a:spcBef>
            <a:spcAft>
              <a:spcPct val="20000"/>
            </a:spcAft>
            <a:buChar char="•"/>
          </a:pPr>
          <a:r>
            <a:rPr lang="es-ES" sz="4400" kern="1200" dirty="0"/>
            <a:t>Repetir cada 15 – 30 minutos</a:t>
          </a:r>
        </a:p>
      </dsp:txBody>
      <dsp:txXfrm>
        <a:off x="0" y="1389050"/>
        <a:ext cx="10532012" cy="2300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6784-C676-4367-93D7-DBB01922BF5B}">
      <dsp:nvSpPr>
        <dsp:cNvPr id="0" name=""/>
        <dsp:cNvSpPr/>
      </dsp:nvSpPr>
      <dsp:spPr>
        <a:xfrm>
          <a:off x="0" y="898151"/>
          <a:ext cx="10785231" cy="428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5CCD-D730-4C65-9147-E3C86E256595}">
      <dsp:nvSpPr>
        <dsp:cNvPr id="0" name=""/>
        <dsp:cNvSpPr/>
      </dsp:nvSpPr>
      <dsp:spPr>
        <a:xfrm>
          <a:off x="538734" y="48109"/>
          <a:ext cx="9731815" cy="11009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359" tIns="0" rIns="285359" bIns="0" numCol="1" spcCol="1270" anchor="ctr" anchorCtr="0">
          <a:noAutofit/>
        </a:bodyPr>
        <a:lstStyle/>
        <a:p>
          <a:pPr marL="0" lvl="0" indent="0" algn="l" defTabSz="1600200">
            <a:lnSpc>
              <a:spcPct val="90000"/>
            </a:lnSpc>
            <a:spcBef>
              <a:spcPct val="0"/>
            </a:spcBef>
            <a:spcAft>
              <a:spcPct val="35000"/>
            </a:spcAft>
            <a:buNone/>
          </a:pPr>
          <a:r>
            <a:rPr lang="es-CO" sz="3600" b="0" i="0" kern="1200" dirty="0"/>
            <a:t>Importante factor de riesgo para el comportamiento violento</a:t>
          </a:r>
          <a:endParaRPr lang="es-ES" sz="3600" kern="1200" dirty="0"/>
        </a:p>
      </dsp:txBody>
      <dsp:txXfrm>
        <a:off x="592478" y="101853"/>
        <a:ext cx="9624327" cy="993473"/>
      </dsp:txXfrm>
    </dsp:sp>
    <dsp:sp modelId="{3FEB0ED6-AB6E-4029-82C0-2F61EAAD9F70}">
      <dsp:nvSpPr>
        <dsp:cNvPr id="0" name=""/>
        <dsp:cNvSpPr/>
      </dsp:nvSpPr>
      <dsp:spPr>
        <a:xfrm>
          <a:off x="0" y="2232611"/>
          <a:ext cx="10785231" cy="4284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B5FEFDA-9FE2-46B5-AE41-51B746914CB4}">
      <dsp:nvSpPr>
        <dsp:cNvPr id="0" name=""/>
        <dsp:cNvSpPr/>
      </dsp:nvSpPr>
      <dsp:spPr>
        <a:xfrm>
          <a:off x="538734" y="1418351"/>
          <a:ext cx="9623206" cy="10651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359" tIns="0" rIns="285359" bIns="0" numCol="1" spcCol="1270" anchor="ctr" anchorCtr="0">
          <a:noAutofit/>
        </a:bodyPr>
        <a:lstStyle/>
        <a:p>
          <a:pPr marL="0" lvl="0" indent="0" algn="l" defTabSz="1422400">
            <a:lnSpc>
              <a:spcPct val="90000"/>
            </a:lnSpc>
            <a:spcBef>
              <a:spcPct val="0"/>
            </a:spcBef>
            <a:spcAft>
              <a:spcPct val="35000"/>
            </a:spcAft>
            <a:buNone/>
          </a:pPr>
          <a:r>
            <a:rPr lang="es-CO" sz="3200" b="0" i="0" kern="1200" dirty="0">
              <a:effectLst/>
              <a:latin typeface="+mn-lt"/>
              <a:ea typeface="+mn-ea"/>
              <a:cs typeface="+mn-cs"/>
            </a:rPr>
            <a:t>esquizofrenia (paranoide y no paranoide), trastornos de la personalidad, manía y depresión psicótica</a:t>
          </a:r>
          <a:endParaRPr lang="es-ES" sz="3200" kern="1200" dirty="0"/>
        </a:p>
      </dsp:txBody>
      <dsp:txXfrm>
        <a:off x="590732" y="1470349"/>
        <a:ext cx="9519210" cy="961184"/>
      </dsp:txXfrm>
    </dsp:sp>
    <dsp:sp modelId="{86D3EA13-214A-4FF0-8B19-C5B4A93A1CC6}">
      <dsp:nvSpPr>
        <dsp:cNvPr id="0" name=""/>
        <dsp:cNvSpPr/>
      </dsp:nvSpPr>
      <dsp:spPr>
        <a:xfrm>
          <a:off x="0" y="3553567"/>
          <a:ext cx="10785231" cy="428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D2E29508-8820-4566-B3B2-1BC39E1C358A}">
      <dsp:nvSpPr>
        <dsp:cNvPr id="0" name=""/>
        <dsp:cNvSpPr/>
      </dsp:nvSpPr>
      <dsp:spPr>
        <a:xfrm>
          <a:off x="539261" y="2752811"/>
          <a:ext cx="9695653" cy="10516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359" tIns="0" rIns="285359" bIns="0" numCol="1" spcCol="1270" anchor="ctr" anchorCtr="0">
          <a:noAutofit/>
        </a:bodyPr>
        <a:lstStyle/>
        <a:p>
          <a:pPr marL="0" lvl="0" indent="0" algn="l" defTabSz="1778000">
            <a:lnSpc>
              <a:spcPct val="90000"/>
            </a:lnSpc>
            <a:spcBef>
              <a:spcPct val="0"/>
            </a:spcBef>
            <a:spcAft>
              <a:spcPct val="35000"/>
            </a:spcAft>
            <a:buNone/>
          </a:pPr>
          <a:r>
            <a:rPr lang="es-CO" sz="4000" b="0" i="0" kern="1200" dirty="0">
              <a:effectLst/>
              <a:latin typeface="+mn-lt"/>
              <a:ea typeface="+mn-ea"/>
              <a:cs typeface="+mn-cs"/>
            </a:rPr>
            <a:t>psicosis, delirio, demencia </a:t>
          </a:r>
          <a:endParaRPr lang="es-ES" sz="4000" kern="1200" dirty="0"/>
        </a:p>
      </dsp:txBody>
      <dsp:txXfrm>
        <a:off x="590600" y="2804150"/>
        <a:ext cx="9592975" cy="9489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BEAB-2D83-4B3E-8CB2-9DA841420B36}">
      <dsp:nvSpPr>
        <dsp:cNvPr id="0" name=""/>
        <dsp:cNvSpPr/>
      </dsp:nvSpPr>
      <dsp:spPr>
        <a:xfrm>
          <a:off x="0" y="1923681"/>
          <a:ext cx="10972800" cy="163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BB0A5-BB4F-4F46-9411-ED012D35A3D2}">
      <dsp:nvSpPr>
        <dsp:cNvPr id="0" name=""/>
        <dsp:cNvSpPr/>
      </dsp:nvSpPr>
      <dsp:spPr>
        <a:xfrm>
          <a:off x="548640" y="964281"/>
          <a:ext cx="7680960" cy="1918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2133600">
            <a:lnSpc>
              <a:spcPct val="90000"/>
            </a:lnSpc>
            <a:spcBef>
              <a:spcPct val="0"/>
            </a:spcBef>
            <a:spcAft>
              <a:spcPct val="35000"/>
            </a:spcAft>
            <a:buNone/>
          </a:pPr>
          <a:r>
            <a:rPr lang="es-ES" sz="4800" kern="1200" dirty="0"/>
            <a:t>No disponibles en Colombia por vía parenteral</a:t>
          </a:r>
        </a:p>
      </dsp:txBody>
      <dsp:txXfrm>
        <a:off x="642308" y="1057949"/>
        <a:ext cx="7493624" cy="17314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6C71-E64B-4556-9A86-2F2023289E8A}">
      <dsp:nvSpPr>
        <dsp:cNvPr id="0" name=""/>
        <dsp:cNvSpPr/>
      </dsp:nvSpPr>
      <dsp:spPr>
        <a:xfrm>
          <a:off x="0" y="699738"/>
          <a:ext cx="10345615" cy="115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F4529-E73D-44A3-A478-F7D15CC93C88}">
      <dsp:nvSpPr>
        <dsp:cNvPr id="0" name=""/>
        <dsp:cNvSpPr/>
      </dsp:nvSpPr>
      <dsp:spPr>
        <a:xfrm>
          <a:off x="517280" y="20777"/>
          <a:ext cx="7241930" cy="1357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728" tIns="0" rIns="273728" bIns="0" numCol="1" spcCol="1270" anchor="ctr" anchorCtr="0">
          <a:noAutofit/>
        </a:bodyPr>
        <a:lstStyle/>
        <a:p>
          <a:pPr marL="0" lvl="0" indent="0" algn="l" defTabSz="1955800">
            <a:lnSpc>
              <a:spcPct val="90000"/>
            </a:lnSpc>
            <a:spcBef>
              <a:spcPct val="0"/>
            </a:spcBef>
            <a:spcAft>
              <a:spcPct val="35000"/>
            </a:spcAft>
            <a:buNone/>
          </a:pPr>
          <a:r>
            <a:rPr lang="pt-BR" sz="4400" kern="1200" dirty="0" err="1"/>
            <a:t>Midazolam</a:t>
          </a:r>
          <a:r>
            <a:rPr lang="pt-BR" sz="4400" kern="1200" dirty="0"/>
            <a:t> (5 mg IV o IM) y </a:t>
          </a:r>
          <a:r>
            <a:rPr lang="pt-BR" sz="4400" kern="1200" dirty="0" err="1"/>
            <a:t>Haloperidol</a:t>
          </a:r>
          <a:r>
            <a:rPr lang="pt-BR" sz="4400" kern="1200" dirty="0"/>
            <a:t> (5 mg IV o IM)</a:t>
          </a:r>
          <a:endParaRPr lang="es-ES" sz="4400" kern="1200" dirty="0"/>
        </a:p>
      </dsp:txBody>
      <dsp:txXfrm>
        <a:off x="583568" y="87065"/>
        <a:ext cx="7109354" cy="1225344"/>
      </dsp:txXfrm>
    </dsp:sp>
    <dsp:sp modelId="{A36E38E3-9492-48F1-B5E2-8967F28C88BC}">
      <dsp:nvSpPr>
        <dsp:cNvPr id="0" name=""/>
        <dsp:cNvSpPr/>
      </dsp:nvSpPr>
      <dsp:spPr>
        <a:xfrm>
          <a:off x="0" y="2786298"/>
          <a:ext cx="10345615" cy="1159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B972A028-2A38-4389-81D4-D4284E4D0C2E}">
      <dsp:nvSpPr>
        <dsp:cNvPr id="0" name=""/>
        <dsp:cNvSpPr/>
      </dsp:nvSpPr>
      <dsp:spPr>
        <a:xfrm>
          <a:off x="517280" y="2107338"/>
          <a:ext cx="7241930" cy="13579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728" tIns="0" rIns="273728" bIns="0" numCol="1" spcCol="1270" anchor="ctr" anchorCtr="0">
          <a:noAutofit/>
        </a:bodyPr>
        <a:lstStyle/>
        <a:p>
          <a:pPr marL="0" lvl="0" indent="0" algn="l" defTabSz="1955800">
            <a:lnSpc>
              <a:spcPct val="90000"/>
            </a:lnSpc>
            <a:spcBef>
              <a:spcPct val="0"/>
            </a:spcBef>
            <a:spcAft>
              <a:spcPct val="35000"/>
            </a:spcAft>
            <a:buNone/>
          </a:pPr>
          <a:r>
            <a:rPr lang="pl-PL" sz="4400" kern="1200" dirty="0"/>
            <a:t>Lorazepam (2 mg IV o IM) y haloperidol (5 mg IV o IM)</a:t>
          </a:r>
          <a:endParaRPr lang="es-ES" sz="4400" kern="1200" dirty="0"/>
        </a:p>
      </dsp:txBody>
      <dsp:txXfrm>
        <a:off x="583568" y="2173626"/>
        <a:ext cx="7109354" cy="12253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11050-1AE3-42CC-B936-59641295E43D}">
      <dsp:nvSpPr>
        <dsp:cNvPr id="0" name=""/>
        <dsp:cNvSpPr/>
      </dsp:nvSpPr>
      <dsp:spPr>
        <a:xfrm>
          <a:off x="0" y="332979"/>
          <a:ext cx="10728959"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3D7609-B928-4145-9AF3-940F2E9C21E7}">
      <dsp:nvSpPr>
        <dsp:cNvPr id="0" name=""/>
        <dsp:cNvSpPr/>
      </dsp:nvSpPr>
      <dsp:spPr>
        <a:xfrm>
          <a:off x="536448" y="8259"/>
          <a:ext cx="7510272"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70" tIns="0" rIns="283870" bIns="0" numCol="1" spcCol="1270" anchor="ctr" anchorCtr="0">
          <a:noAutofit/>
        </a:bodyPr>
        <a:lstStyle/>
        <a:p>
          <a:pPr marL="0" lvl="0" indent="0" algn="l" defTabSz="977900">
            <a:lnSpc>
              <a:spcPct val="90000"/>
            </a:lnSpc>
            <a:spcBef>
              <a:spcPct val="0"/>
            </a:spcBef>
            <a:spcAft>
              <a:spcPct val="35000"/>
            </a:spcAft>
            <a:buNone/>
          </a:pPr>
          <a:r>
            <a:rPr lang="es-ES" sz="2200" kern="1200" dirty="0"/>
            <a:t>Fracaso con BZD y antipsicóticos</a:t>
          </a:r>
        </a:p>
      </dsp:txBody>
      <dsp:txXfrm>
        <a:off x="568151" y="39962"/>
        <a:ext cx="7446866" cy="586034"/>
      </dsp:txXfrm>
    </dsp:sp>
    <dsp:sp modelId="{E1AC81CB-6321-4236-95B7-503931CE94E4}">
      <dsp:nvSpPr>
        <dsp:cNvPr id="0" name=""/>
        <dsp:cNvSpPr/>
      </dsp:nvSpPr>
      <dsp:spPr>
        <a:xfrm>
          <a:off x="0" y="1330899"/>
          <a:ext cx="10728959" cy="5544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F76C3737-D1C6-407A-A0A2-EB31720328F3}">
      <dsp:nvSpPr>
        <dsp:cNvPr id="0" name=""/>
        <dsp:cNvSpPr/>
      </dsp:nvSpPr>
      <dsp:spPr>
        <a:xfrm>
          <a:off x="536448" y="1006179"/>
          <a:ext cx="7510272" cy="64944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70" tIns="0" rIns="283870" bIns="0" numCol="1" spcCol="1270" anchor="ctr" anchorCtr="0">
          <a:noAutofit/>
        </a:bodyPr>
        <a:lstStyle/>
        <a:p>
          <a:pPr marL="0" lvl="0" indent="0" algn="l" defTabSz="977900">
            <a:lnSpc>
              <a:spcPct val="90000"/>
            </a:lnSpc>
            <a:spcBef>
              <a:spcPct val="0"/>
            </a:spcBef>
            <a:spcAft>
              <a:spcPct val="35000"/>
            </a:spcAft>
            <a:buNone/>
          </a:pPr>
          <a:r>
            <a:rPr lang="es-ES" sz="2200" kern="1200" dirty="0"/>
            <a:t>Delirio con excitación</a:t>
          </a:r>
        </a:p>
      </dsp:txBody>
      <dsp:txXfrm>
        <a:off x="568151" y="1037882"/>
        <a:ext cx="7446866" cy="586034"/>
      </dsp:txXfrm>
    </dsp:sp>
    <dsp:sp modelId="{3CA514C1-F498-4BD1-AD52-24378A553F9D}">
      <dsp:nvSpPr>
        <dsp:cNvPr id="0" name=""/>
        <dsp:cNvSpPr/>
      </dsp:nvSpPr>
      <dsp:spPr>
        <a:xfrm>
          <a:off x="0" y="2328819"/>
          <a:ext cx="10728959" cy="5544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DAFCEAC9-02C7-4129-9F02-CEB81345B516}">
      <dsp:nvSpPr>
        <dsp:cNvPr id="0" name=""/>
        <dsp:cNvSpPr/>
      </dsp:nvSpPr>
      <dsp:spPr>
        <a:xfrm>
          <a:off x="536448" y="2004099"/>
          <a:ext cx="7510272" cy="64944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70" tIns="0" rIns="283870" bIns="0" numCol="1" spcCol="1270" anchor="ctr" anchorCtr="0">
          <a:noAutofit/>
        </a:bodyPr>
        <a:lstStyle/>
        <a:p>
          <a:pPr marL="0" lvl="0" indent="0" algn="l" defTabSz="977900">
            <a:lnSpc>
              <a:spcPct val="90000"/>
            </a:lnSpc>
            <a:spcBef>
              <a:spcPct val="0"/>
            </a:spcBef>
            <a:spcAft>
              <a:spcPct val="35000"/>
            </a:spcAft>
            <a:buNone/>
          </a:pPr>
          <a:r>
            <a:rPr lang="es-CO" sz="2200" b="0" i="0" kern="1200">
              <a:effectLst/>
              <a:latin typeface="+mn-lt"/>
              <a:ea typeface="+mn-ea"/>
              <a:cs typeface="+mn-cs"/>
            </a:rPr>
            <a:t>1 a 2 mg / kg  IV, o de 4 a 5 mg / kg IM</a:t>
          </a:r>
          <a:endParaRPr lang="es-ES" sz="2200" kern="1200" dirty="0"/>
        </a:p>
      </dsp:txBody>
      <dsp:txXfrm>
        <a:off x="568151" y="2035802"/>
        <a:ext cx="7446866" cy="586034"/>
      </dsp:txXfrm>
    </dsp:sp>
    <dsp:sp modelId="{D063FC8D-2E80-4204-97D1-9C86175F3EA0}">
      <dsp:nvSpPr>
        <dsp:cNvPr id="0" name=""/>
        <dsp:cNvSpPr/>
      </dsp:nvSpPr>
      <dsp:spPr>
        <a:xfrm>
          <a:off x="0" y="3335000"/>
          <a:ext cx="10728959" cy="554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0C5E648E-EF1F-4D0C-B4B6-F9AC34F8D543}">
      <dsp:nvSpPr>
        <dsp:cNvPr id="0" name=""/>
        <dsp:cNvSpPr/>
      </dsp:nvSpPr>
      <dsp:spPr>
        <a:xfrm>
          <a:off x="536448" y="3002020"/>
          <a:ext cx="7510272" cy="6494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70" tIns="0" rIns="283870" bIns="0" numCol="1" spcCol="1270" anchor="ctr" anchorCtr="0">
          <a:noAutofit/>
        </a:bodyPr>
        <a:lstStyle/>
        <a:p>
          <a:pPr marL="0" lvl="0" indent="0" algn="l" defTabSz="977900">
            <a:lnSpc>
              <a:spcPct val="90000"/>
            </a:lnSpc>
            <a:spcBef>
              <a:spcPct val="0"/>
            </a:spcBef>
            <a:spcAft>
              <a:spcPct val="35000"/>
            </a:spcAft>
            <a:buNone/>
          </a:pPr>
          <a:r>
            <a:rPr lang="es-ES" sz="2200" kern="1200" dirty="0"/>
            <a:t>Inicio de acción 1-2 min IV o 4-5 min IM</a:t>
          </a:r>
        </a:p>
      </dsp:txBody>
      <dsp:txXfrm>
        <a:off x="568151" y="3033723"/>
        <a:ext cx="7446866" cy="5860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2F985-C86B-41D5-BD45-EE730F151E7E}">
      <dsp:nvSpPr>
        <dsp:cNvPr id="0" name=""/>
        <dsp:cNvSpPr/>
      </dsp:nvSpPr>
      <dsp:spPr>
        <a:xfrm>
          <a:off x="0" y="332979"/>
          <a:ext cx="10714892"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BABFC-A284-4042-A344-B35C7CF7678D}">
      <dsp:nvSpPr>
        <dsp:cNvPr id="0" name=""/>
        <dsp:cNvSpPr/>
      </dsp:nvSpPr>
      <dsp:spPr>
        <a:xfrm>
          <a:off x="535744" y="8259"/>
          <a:ext cx="7500424"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498" tIns="0" rIns="283498" bIns="0" numCol="1" spcCol="1270" anchor="ctr" anchorCtr="0">
          <a:noAutofit/>
        </a:bodyPr>
        <a:lstStyle/>
        <a:p>
          <a:pPr marL="0" lvl="0" indent="0" algn="l" defTabSz="977900">
            <a:lnSpc>
              <a:spcPct val="90000"/>
            </a:lnSpc>
            <a:spcBef>
              <a:spcPct val="0"/>
            </a:spcBef>
            <a:spcAft>
              <a:spcPct val="35000"/>
            </a:spcAft>
            <a:buNone/>
          </a:pPr>
          <a:r>
            <a:rPr lang="es-ES" sz="2200" kern="1200" dirty="0"/>
            <a:t>Capacidad de decisión</a:t>
          </a:r>
        </a:p>
      </dsp:txBody>
      <dsp:txXfrm>
        <a:off x="567447" y="39962"/>
        <a:ext cx="7437018" cy="586034"/>
      </dsp:txXfrm>
    </dsp:sp>
    <dsp:sp modelId="{AA544DAD-471B-40C3-82A0-6CFA7327159B}">
      <dsp:nvSpPr>
        <dsp:cNvPr id="0" name=""/>
        <dsp:cNvSpPr/>
      </dsp:nvSpPr>
      <dsp:spPr>
        <a:xfrm>
          <a:off x="0" y="1330899"/>
          <a:ext cx="10714892" cy="5544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A30CD76-A232-45D5-86CA-D7E4A41D2FF4}">
      <dsp:nvSpPr>
        <dsp:cNvPr id="0" name=""/>
        <dsp:cNvSpPr/>
      </dsp:nvSpPr>
      <dsp:spPr>
        <a:xfrm>
          <a:off x="535744" y="1006179"/>
          <a:ext cx="7500424" cy="64944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498" tIns="0" rIns="283498" bIns="0" numCol="1" spcCol="1270" anchor="ctr" anchorCtr="0">
          <a:noAutofit/>
        </a:bodyPr>
        <a:lstStyle/>
        <a:p>
          <a:pPr marL="0" lvl="0" indent="0" algn="l" defTabSz="977900">
            <a:lnSpc>
              <a:spcPct val="90000"/>
            </a:lnSpc>
            <a:spcBef>
              <a:spcPct val="0"/>
            </a:spcBef>
            <a:spcAft>
              <a:spcPct val="35000"/>
            </a:spcAft>
            <a:buNone/>
          </a:pPr>
          <a:r>
            <a:rPr lang="es-ES" sz="2200" kern="1200" dirty="0"/>
            <a:t>Documentación</a:t>
          </a:r>
        </a:p>
      </dsp:txBody>
      <dsp:txXfrm>
        <a:off x="567447" y="1037882"/>
        <a:ext cx="7437018" cy="586034"/>
      </dsp:txXfrm>
    </dsp:sp>
    <dsp:sp modelId="{F1219676-D3EC-4A2F-99D7-41238D60C89E}">
      <dsp:nvSpPr>
        <dsp:cNvPr id="0" name=""/>
        <dsp:cNvSpPr/>
      </dsp:nvSpPr>
      <dsp:spPr>
        <a:xfrm>
          <a:off x="0" y="2328819"/>
          <a:ext cx="10714892" cy="5544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C0F5179A-E4D0-49B8-80AA-FED68F56DB47}">
      <dsp:nvSpPr>
        <dsp:cNvPr id="0" name=""/>
        <dsp:cNvSpPr/>
      </dsp:nvSpPr>
      <dsp:spPr>
        <a:xfrm>
          <a:off x="535744" y="2004099"/>
          <a:ext cx="7500424" cy="64944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498" tIns="0" rIns="283498" bIns="0" numCol="1" spcCol="1270" anchor="ctr" anchorCtr="0">
          <a:noAutofit/>
        </a:bodyPr>
        <a:lstStyle/>
        <a:p>
          <a:pPr marL="0" lvl="0" indent="0" algn="l" defTabSz="977900">
            <a:lnSpc>
              <a:spcPct val="90000"/>
            </a:lnSpc>
            <a:spcBef>
              <a:spcPct val="0"/>
            </a:spcBef>
            <a:spcAft>
              <a:spcPct val="35000"/>
            </a:spcAft>
            <a:buNone/>
          </a:pPr>
          <a:r>
            <a:rPr lang="es-ES" sz="2200" kern="1200" dirty="0"/>
            <a:t>Adecuada suplencia de las necesidades del paciente</a:t>
          </a:r>
        </a:p>
      </dsp:txBody>
      <dsp:txXfrm>
        <a:off x="567447" y="2035802"/>
        <a:ext cx="7437018" cy="586034"/>
      </dsp:txXfrm>
    </dsp:sp>
    <dsp:sp modelId="{92B64F30-C8D2-4D68-9E32-DB1E7E0D5A35}">
      <dsp:nvSpPr>
        <dsp:cNvPr id="0" name=""/>
        <dsp:cNvSpPr/>
      </dsp:nvSpPr>
      <dsp:spPr>
        <a:xfrm>
          <a:off x="0" y="3326740"/>
          <a:ext cx="10714892" cy="554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8CAE322-62F8-4428-94D7-DA9DEDA3E3D4}">
      <dsp:nvSpPr>
        <dsp:cNvPr id="0" name=""/>
        <dsp:cNvSpPr/>
      </dsp:nvSpPr>
      <dsp:spPr>
        <a:xfrm>
          <a:off x="535744" y="3002020"/>
          <a:ext cx="7500424" cy="6494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498" tIns="0" rIns="283498" bIns="0" numCol="1" spcCol="1270" anchor="ctr" anchorCtr="0">
          <a:noAutofit/>
        </a:bodyPr>
        <a:lstStyle/>
        <a:p>
          <a:pPr marL="0" lvl="0" indent="0" algn="l" defTabSz="977900">
            <a:lnSpc>
              <a:spcPct val="90000"/>
            </a:lnSpc>
            <a:spcBef>
              <a:spcPct val="0"/>
            </a:spcBef>
            <a:spcAft>
              <a:spcPct val="35000"/>
            </a:spcAft>
            <a:buNone/>
          </a:pPr>
          <a:r>
            <a:rPr lang="es-ES" sz="2200" kern="1200" dirty="0"/>
            <a:t>Advertir a terceros</a:t>
          </a:r>
        </a:p>
      </dsp:txBody>
      <dsp:txXfrm>
        <a:off x="567447" y="3033723"/>
        <a:ext cx="7437018"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6C2B9-0C8F-4906-B309-082F775FA25A}">
      <dsp:nvSpPr>
        <dsp:cNvPr id="0" name=""/>
        <dsp:cNvSpPr/>
      </dsp:nvSpPr>
      <dsp:spPr>
        <a:xfrm>
          <a:off x="865106" y="2235"/>
          <a:ext cx="1858121" cy="148649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0472" r="-752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FD7C47-CE0A-4C22-9A57-9D535284A9D2}">
      <dsp:nvSpPr>
        <dsp:cNvPr id="0" name=""/>
        <dsp:cNvSpPr/>
      </dsp:nvSpPr>
      <dsp:spPr>
        <a:xfrm>
          <a:off x="1032337" y="1340083"/>
          <a:ext cx="1653728" cy="520274"/>
        </a:xfrm>
        <a:prstGeom prst="wedgeRectCallout">
          <a:avLst>
            <a:gd name="adj1" fmla="val 20250"/>
            <a:gd name="adj2" fmla="val -607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Provocador</a:t>
          </a:r>
        </a:p>
      </dsp:txBody>
      <dsp:txXfrm>
        <a:off x="1032337" y="1340083"/>
        <a:ext cx="1653728" cy="520274"/>
      </dsp:txXfrm>
    </dsp:sp>
    <dsp:sp modelId="{ADE91F30-89BD-4C90-B570-5D781854D78F}">
      <dsp:nvSpPr>
        <dsp:cNvPr id="0" name=""/>
        <dsp:cNvSpPr/>
      </dsp:nvSpPr>
      <dsp:spPr>
        <a:xfrm>
          <a:off x="2909040" y="2235"/>
          <a:ext cx="1858121" cy="14864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6D306-85AD-452E-9983-AF38E98C4BC1}">
      <dsp:nvSpPr>
        <dsp:cNvPr id="0" name=""/>
        <dsp:cNvSpPr/>
      </dsp:nvSpPr>
      <dsp:spPr>
        <a:xfrm>
          <a:off x="3076271" y="1340083"/>
          <a:ext cx="1653728" cy="520274"/>
        </a:xfrm>
        <a:prstGeom prst="wedgeRectCallout">
          <a:avLst>
            <a:gd name="adj1" fmla="val 20250"/>
            <a:gd name="adj2" fmla="val -607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Enojado</a:t>
          </a:r>
        </a:p>
      </dsp:txBody>
      <dsp:txXfrm>
        <a:off x="3076271" y="1340083"/>
        <a:ext cx="1653728" cy="520274"/>
      </dsp:txXfrm>
    </dsp:sp>
    <dsp:sp modelId="{CCD79A10-EB45-4C6E-BEA0-3601A92B1D0E}">
      <dsp:nvSpPr>
        <dsp:cNvPr id="0" name=""/>
        <dsp:cNvSpPr/>
      </dsp:nvSpPr>
      <dsp:spPr>
        <a:xfrm>
          <a:off x="4952974" y="2235"/>
          <a:ext cx="1858121" cy="148649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062" t="-20005" r="-37300" b="58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D28E5-E6C6-4340-BFD6-68D361C347B7}">
      <dsp:nvSpPr>
        <dsp:cNvPr id="0" name=""/>
        <dsp:cNvSpPr/>
      </dsp:nvSpPr>
      <dsp:spPr>
        <a:xfrm>
          <a:off x="5120205" y="1340083"/>
          <a:ext cx="1653728" cy="520274"/>
        </a:xfrm>
        <a:prstGeom prst="wedgeRectCallout">
          <a:avLst>
            <a:gd name="adj1" fmla="val 20250"/>
            <a:gd name="adj2" fmla="val -607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Habla fuerte y agresivo</a:t>
          </a:r>
        </a:p>
      </dsp:txBody>
      <dsp:txXfrm>
        <a:off x="5120205" y="1340083"/>
        <a:ext cx="1653728" cy="520274"/>
      </dsp:txXfrm>
    </dsp:sp>
    <dsp:sp modelId="{0E33B46F-6F15-45EB-9756-60B524592690}">
      <dsp:nvSpPr>
        <dsp:cNvPr id="0" name=""/>
        <dsp:cNvSpPr/>
      </dsp:nvSpPr>
      <dsp:spPr>
        <a:xfrm>
          <a:off x="6996908" y="2235"/>
          <a:ext cx="1858121" cy="1486497"/>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056" t="-1474" r="3056" b="-147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AB205-E3C1-4191-B85F-9FA83594CC94}">
      <dsp:nvSpPr>
        <dsp:cNvPr id="0" name=""/>
        <dsp:cNvSpPr/>
      </dsp:nvSpPr>
      <dsp:spPr>
        <a:xfrm>
          <a:off x="7164139" y="1340083"/>
          <a:ext cx="1653728" cy="520274"/>
        </a:xfrm>
        <a:prstGeom prst="wedgeRectCallout">
          <a:avLst>
            <a:gd name="adj1" fmla="val 20250"/>
            <a:gd name="adj2" fmla="val -607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Postura tensa</a:t>
          </a:r>
        </a:p>
      </dsp:txBody>
      <dsp:txXfrm>
        <a:off x="7164139" y="1340083"/>
        <a:ext cx="1653728" cy="520274"/>
      </dsp:txXfrm>
    </dsp:sp>
    <dsp:sp modelId="{F28357DA-6C88-4C44-B91A-A4F16574ADF3}">
      <dsp:nvSpPr>
        <dsp:cNvPr id="0" name=""/>
        <dsp:cNvSpPr/>
      </dsp:nvSpPr>
      <dsp:spPr>
        <a:xfrm>
          <a:off x="2909040" y="2046169"/>
          <a:ext cx="1858121" cy="1486497"/>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647" t="2120" r="1647" b="-761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5814C-C6FB-4636-AD0B-BE3AF004562A}">
      <dsp:nvSpPr>
        <dsp:cNvPr id="0" name=""/>
        <dsp:cNvSpPr/>
      </dsp:nvSpPr>
      <dsp:spPr>
        <a:xfrm>
          <a:off x="3076271" y="3384017"/>
          <a:ext cx="1653728" cy="520274"/>
        </a:xfrm>
        <a:prstGeom prst="wedgeRectCallout">
          <a:avLst>
            <a:gd name="adj1" fmla="val 20250"/>
            <a:gd name="adj2" fmla="val -607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Cambio de posición</a:t>
          </a:r>
        </a:p>
      </dsp:txBody>
      <dsp:txXfrm>
        <a:off x="3076271" y="3384017"/>
        <a:ext cx="1653728" cy="520274"/>
      </dsp:txXfrm>
    </dsp:sp>
    <dsp:sp modelId="{B3D04243-1FB4-4186-9D77-59D9733B9ECA}">
      <dsp:nvSpPr>
        <dsp:cNvPr id="0" name=""/>
        <dsp:cNvSpPr/>
      </dsp:nvSpPr>
      <dsp:spPr>
        <a:xfrm>
          <a:off x="4952974" y="2046169"/>
          <a:ext cx="1858121" cy="148649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5F5FA-B850-49D7-B5F7-C0E290FD3DF4}">
      <dsp:nvSpPr>
        <dsp:cNvPr id="0" name=""/>
        <dsp:cNvSpPr/>
      </dsp:nvSpPr>
      <dsp:spPr>
        <a:xfrm>
          <a:off x="5120205" y="3384017"/>
          <a:ext cx="1653728" cy="520274"/>
        </a:xfrm>
        <a:prstGeom prst="wedgeRectCallout">
          <a:avLst>
            <a:gd name="adj1" fmla="val 20250"/>
            <a:gd name="adj2" fmla="val -607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Actos agresivos</a:t>
          </a:r>
        </a:p>
      </dsp:txBody>
      <dsp:txXfrm>
        <a:off x="5120205" y="3384017"/>
        <a:ext cx="1653728" cy="520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336DF-5CF1-4F93-8DCD-497E82A3A062}">
      <dsp:nvSpPr>
        <dsp:cNvPr id="0" name=""/>
        <dsp:cNvSpPr/>
      </dsp:nvSpPr>
      <dsp:spPr>
        <a:xfrm>
          <a:off x="193916" y="314300"/>
          <a:ext cx="4636832" cy="1449010"/>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463"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dirty="0"/>
            <a:t>Personal de seguridad</a:t>
          </a:r>
        </a:p>
      </dsp:txBody>
      <dsp:txXfrm>
        <a:off x="193916" y="314300"/>
        <a:ext cx="4636832" cy="1449010"/>
      </dsp:txXfrm>
    </dsp:sp>
    <dsp:sp modelId="{DA17C16B-37E4-4D85-B4A0-B41474BBA4F4}">
      <dsp:nvSpPr>
        <dsp:cNvPr id="0" name=""/>
        <dsp:cNvSpPr/>
      </dsp:nvSpPr>
      <dsp:spPr>
        <a:xfrm>
          <a:off x="715" y="104998"/>
          <a:ext cx="1014307" cy="152146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726" b="-69726"/>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A56D-C906-4C62-B26A-913F0D38EC2E}">
      <dsp:nvSpPr>
        <dsp:cNvPr id="0" name=""/>
        <dsp:cNvSpPr/>
      </dsp:nvSpPr>
      <dsp:spPr>
        <a:xfrm>
          <a:off x="5205147" y="314300"/>
          <a:ext cx="4636832" cy="1449010"/>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463"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dirty="0"/>
            <a:t>Salida sin obstáculos</a:t>
          </a:r>
        </a:p>
      </dsp:txBody>
      <dsp:txXfrm>
        <a:off x="5205147" y="314300"/>
        <a:ext cx="4636832" cy="1449010"/>
      </dsp:txXfrm>
    </dsp:sp>
    <dsp:sp modelId="{A9D8B324-89E6-42A3-9C26-DF8A594EC449}">
      <dsp:nvSpPr>
        <dsp:cNvPr id="0" name=""/>
        <dsp:cNvSpPr/>
      </dsp:nvSpPr>
      <dsp:spPr>
        <a:xfrm>
          <a:off x="5011945" y="104998"/>
          <a:ext cx="1014307" cy="15214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3000" r="-93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57AB2-D6E7-4746-8798-49C6FD647F0F}">
      <dsp:nvSpPr>
        <dsp:cNvPr id="0" name=""/>
        <dsp:cNvSpPr/>
      </dsp:nvSpPr>
      <dsp:spPr>
        <a:xfrm>
          <a:off x="193916" y="2138443"/>
          <a:ext cx="4636832" cy="1449010"/>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463" tIns="125730" rIns="125730" bIns="125730" numCol="1" spcCol="1270" anchor="ctr" anchorCtr="0">
          <a:noAutofit/>
        </a:bodyPr>
        <a:lstStyle/>
        <a:p>
          <a:pPr marL="0" lvl="0" indent="0" algn="l" defTabSz="1466850">
            <a:lnSpc>
              <a:spcPct val="90000"/>
            </a:lnSpc>
            <a:spcBef>
              <a:spcPct val="0"/>
            </a:spcBef>
            <a:spcAft>
              <a:spcPct val="35000"/>
            </a:spcAft>
            <a:buNone/>
          </a:pPr>
          <a:r>
            <a:rPr lang="es-CO" sz="3300" b="0" i="0" kern="1200" dirty="0"/>
            <a:t>No tener objetos peligrosos a la mano</a:t>
          </a:r>
          <a:endParaRPr lang="es-ES" sz="3300" kern="1200" dirty="0"/>
        </a:p>
      </dsp:txBody>
      <dsp:txXfrm>
        <a:off x="193916" y="2138443"/>
        <a:ext cx="4636832" cy="1449010"/>
      </dsp:txXfrm>
    </dsp:sp>
    <dsp:sp modelId="{60C4BD86-86C1-4784-A5E9-261D548F5562}">
      <dsp:nvSpPr>
        <dsp:cNvPr id="0" name=""/>
        <dsp:cNvSpPr/>
      </dsp:nvSpPr>
      <dsp:spPr>
        <a:xfrm>
          <a:off x="715" y="1929141"/>
          <a:ext cx="1014307" cy="15214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82C90-C8B1-4E17-9899-0B667EB5630D}">
      <dsp:nvSpPr>
        <dsp:cNvPr id="0" name=""/>
        <dsp:cNvSpPr/>
      </dsp:nvSpPr>
      <dsp:spPr>
        <a:xfrm>
          <a:off x="5205147" y="2138443"/>
          <a:ext cx="4636832" cy="1449010"/>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463" tIns="125730" rIns="125730" bIns="125730" numCol="1" spcCol="1270" anchor="ctr" anchorCtr="0">
          <a:noAutofit/>
        </a:bodyPr>
        <a:lstStyle/>
        <a:p>
          <a:pPr marL="0" lvl="0" indent="0" algn="l" defTabSz="1466850">
            <a:lnSpc>
              <a:spcPct val="90000"/>
            </a:lnSpc>
            <a:spcBef>
              <a:spcPct val="0"/>
            </a:spcBef>
            <a:spcAft>
              <a:spcPct val="35000"/>
            </a:spcAft>
            <a:buNone/>
          </a:pPr>
          <a:r>
            <a:rPr lang="es-CO" sz="3300" b="0" i="0" kern="1200" dirty="0"/>
            <a:t>"Necesito al Dr. Armstrong aquí"</a:t>
          </a:r>
          <a:endParaRPr lang="es-ES" sz="3300" kern="1200" dirty="0"/>
        </a:p>
      </dsp:txBody>
      <dsp:txXfrm>
        <a:off x="5205147" y="2138443"/>
        <a:ext cx="4636832" cy="1449010"/>
      </dsp:txXfrm>
    </dsp:sp>
    <dsp:sp modelId="{B57A63FD-4A2A-4385-A2C8-F70DE72CC273}">
      <dsp:nvSpPr>
        <dsp:cNvPr id="0" name=""/>
        <dsp:cNvSpPr/>
      </dsp:nvSpPr>
      <dsp:spPr>
        <a:xfrm>
          <a:off x="5011945" y="1929141"/>
          <a:ext cx="1014307" cy="1521460"/>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917" r="-9917"/>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5B45-54DC-4955-AD30-A676932D50A3}">
      <dsp:nvSpPr>
        <dsp:cNvPr id="0" name=""/>
        <dsp:cNvSpPr/>
      </dsp:nvSpPr>
      <dsp:spPr>
        <a:xfrm>
          <a:off x="2015" y="1282"/>
          <a:ext cx="10007476" cy="11094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Agitados pero cooperativos</a:t>
          </a:r>
        </a:p>
      </dsp:txBody>
      <dsp:txXfrm>
        <a:off x="34510" y="33777"/>
        <a:ext cx="9942486" cy="1044468"/>
      </dsp:txXfrm>
    </dsp:sp>
    <dsp:sp modelId="{BEF987D6-2183-4CB4-8D83-BAE2B9B61DE0}">
      <dsp:nvSpPr>
        <dsp:cNvPr id="0" name=""/>
        <dsp:cNvSpPr/>
      </dsp:nvSpPr>
      <dsp:spPr>
        <a:xfrm>
          <a:off x="11784" y="1269516"/>
          <a:ext cx="7056838" cy="11094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CO" sz="4800" b="0" i="0" kern="1200" dirty="0"/>
            <a:t>Gestos amistosos </a:t>
          </a:r>
          <a:endParaRPr lang="es-ES" sz="4800" kern="1200" dirty="0"/>
        </a:p>
      </dsp:txBody>
      <dsp:txXfrm>
        <a:off x="44279" y="1302011"/>
        <a:ext cx="6991848" cy="1044468"/>
      </dsp:txXfrm>
    </dsp:sp>
    <dsp:sp modelId="{DBE9D5AA-BF7C-46C5-9E3D-3D1A4CE89A28}">
      <dsp:nvSpPr>
        <dsp:cNvPr id="0" name=""/>
        <dsp:cNvSpPr/>
      </dsp:nvSpPr>
      <dsp:spPr>
        <a:xfrm>
          <a:off x="25546" y="2537751"/>
          <a:ext cx="7029312" cy="137850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Ofrecer comida o bebida</a:t>
          </a:r>
        </a:p>
      </dsp:txBody>
      <dsp:txXfrm>
        <a:off x="65921" y="2578126"/>
        <a:ext cx="6948562" cy="1297751"/>
      </dsp:txXfrm>
    </dsp:sp>
    <dsp:sp modelId="{6CB3A823-94B4-4D74-AAA8-88A8D3F9E0B9}">
      <dsp:nvSpPr>
        <dsp:cNvPr id="0" name=""/>
        <dsp:cNvSpPr/>
      </dsp:nvSpPr>
      <dsp:spPr>
        <a:xfrm>
          <a:off x="7172820" y="1269516"/>
          <a:ext cx="2826903" cy="11094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t>Diplomacia</a:t>
          </a:r>
        </a:p>
      </dsp:txBody>
      <dsp:txXfrm>
        <a:off x="7205315" y="1302011"/>
        <a:ext cx="2761913" cy="1044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C3B1B-DCA6-4F9E-844B-AAA0DE0C12B5}">
      <dsp:nvSpPr>
        <dsp:cNvPr id="0" name=""/>
        <dsp:cNvSpPr/>
      </dsp:nvSpPr>
      <dsp:spPr>
        <a:xfrm>
          <a:off x="154188" y="0"/>
          <a:ext cx="2801894" cy="1930505"/>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8740" t="-260" r="8740" b="-26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A6921-4999-4979-A9AD-F4EDE2B2F9AB}">
      <dsp:nvSpPr>
        <dsp:cNvPr id="0" name=""/>
        <dsp:cNvSpPr/>
      </dsp:nvSpPr>
      <dsp:spPr>
        <a:xfrm>
          <a:off x="21547" y="1929899"/>
          <a:ext cx="2801894" cy="1039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CO" sz="2400" b="0" i="0" kern="1200" dirty="0">
              <a:solidFill>
                <a:srgbClr val="00B050"/>
              </a:solidFill>
              <a:effectLst/>
              <a:latin typeface="+mn-lt"/>
              <a:ea typeface="+mn-ea"/>
              <a:cs typeface="+mn-cs"/>
            </a:rPr>
            <a:t>Daño inminente a otros</a:t>
          </a:r>
          <a:endParaRPr lang="es-ES" sz="2400" kern="1200" dirty="0">
            <a:solidFill>
              <a:srgbClr val="00B050"/>
            </a:solidFill>
          </a:endParaRPr>
        </a:p>
      </dsp:txBody>
      <dsp:txXfrm>
        <a:off x="21547" y="1929899"/>
        <a:ext cx="2801894" cy="1039502"/>
      </dsp:txXfrm>
    </dsp:sp>
    <dsp:sp modelId="{9CEB1954-2AA9-442A-BF70-031CDC06D2D3}">
      <dsp:nvSpPr>
        <dsp:cNvPr id="0" name=""/>
        <dsp:cNvSpPr/>
      </dsp:nvSpPr>
      <dsp:spPr>
        <a:xfrm>
          <a:off x="6167934" y="0"/>
          <a:ext cx="2801894" cy="193050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011F7-8FAF-4065-8382-0E913B81EA89}">
      <dsp:nvSpPr>
        <dsp:cNvPr id="0" name=""/>
        <dsp:cNvSpPr/>
      </dsp:nvSpPr>
      <dsp:spPr>
        <a:xfrm>
          <a:off x="2921121" y="1957549"/>
          <a:ext cx="2801894" cy="1039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CO" sz="2400" b="0" i="0" kern="1200" dirty="0">
              <a:solidFill>
                <a:srgbClr val="00B050"/>
              </a:solidFill>
              <a:effectLst/>
              <a:latin typeface="+mn-lt"/>
              <a:ea typeface="+mn-ea"/>
              <a:cs typeface="+mn-cs"/>
            </a:rPr>
            <a:t>Daño inminente al paciente</a:t>
          </a:r>
          <a:endParaRPr lang="es-ES" sz="2400" kern="1200" dirty="0">
            <a:solidFill>
              <a:srgbClr val="00B050"/>
            </a:solidFill>
          </a:endParaRPr>
        </a:p>
      </dsp:txBody>
      <dsp:txXfrm>
        <a:off x="2921121" y="1957549"/>
        <a:ext cx="2801894" cy="1039502"/>
      </dsp:txXfrm>
    </dsp:sp>
    <dsp:sp modelId="{B3933C1C-1AB8-453F-87BB-D04B94937264}">
      <dsp:nvSpPr>
        <dsp:cNvPr id="0" name=""/>
        <dsp:cNvSpPr/>
      </dsp:nvSpPr>
      <dsp:spPr>
        <a:xfrm>
          <a:off x="3067189" y="0"/>
          <a:ext cx="2801894" cy="1930505"/>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08" t="-17370" r="2108" b="-7297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4985F-AA68-4A0D-9873-17B9CF5C09F4}">
      <dsp:nvSpPr>
        <dsp:cNvPr id="0" name=""/>
        <dsp:cNvSpPr/>
      </dsp:nvSpPr>
      <dsp:spPr>
        <a:xfrm>
          <a:off x="6167934" y="1989233"/>
          <a:ext cx="2801894" cy="1039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CO" sz="2400" b="0" i="0" kern="1200" dirty="0">
              <a:solidFill>
                <a:srgbClr val="00B050"/>
              </a:solidFill>
              <a:effectLst/>
              <a:latin typeface="+mn-lt"/>
              <a:ea typeface="+mn-ea"/>
              <a:cs typeface="+mn-cs"/>
            </a:rPr>
            <a:t>Daños al entorno</a:t>
          </a:r>
          <a:endParaRPr lang="es-ES" sz="2400" kern="1200" dirty="0">
            <a:solidFill>
              <a:srgbClr val="00B050"/>
            </a:solidFill>
          </a:endParaRPr>
        </a:p>
      </dsp:txBody>
      <dsp:txXfrm>
        <a:off x="6167934" y="1989233"/>
        <a:ext cx="2801894" cy="1039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31ED6-33CB-4F33-BC18-68CC0798FC68}">
      <dsp:nvSpPr>
        <dsp:cNvPr id="0" name=""/>
        <dsp:cNvSpPr/>
      </dsp:nvSpPr>
      <dsp:spPr>
        <a:xfrm>
          <a:off x="1410105" y="0"/>
          <a:ext cx="6556017" cy="4097511"/>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4ECA7-A058-4DD2-A108-A0F788D7AC6E}">
      <dsp:nvSpPr>
        <dsp:cNvPr id="0" name=""/>
        <dsp:cNvSpPr/>
      </dsp:nvSpPr>
      <dsp:spPr>
        <a:xfrm>
          <a:off x="2934379" y="2233143"/>
          <a:ext cx="229460" cy="2294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5C6AA-B7F1-487E-B05F-952772E677E3}">
      <dsp:nvSpPr>
        <dsp:cNvPr id="0" name=""/>
        <dsp:cNvSpPr/>
      </dsp:nvSpPr>
      <dsp:spPr>
        <a:xfrm>
          <a:off x="3049110" y="2347873"/>
          <a:ext cx="2130705" cy="1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86" tIns="0" rIns="0" bIns="0" numCol="1" spcCol="1270" anchor="t" anchorCtr="0">
          <a:noAutofit/>
        </a:bodyPr>
        <a:lstStyle/>
        <a:p>
          <a:pPr marL="0" lvl="0" indent="0" algn="l" defTabSz="1066800">
            <a:lnSpc>
              <a:spcPct val="90000"/>
            </a:lnSpc>
            <a:spcBef>
              <a:spcPct val="0"/>
            </a:spcBef>
            <a:spcAft>
              <a:spcPct val="35000"/>
            </a:spcAft>
            <a:buNone/>
          </a:pPr>
          <a:r>
            <a:rPr lang="es-CO" sz="2400" kern="1200" dirty="0"/>
            <a:t>Aviso sistema de emergencias medicas</a:t>
          </a:r>
          <a:endParaRPr lang="es-ES" sz="3200" kern="1200" dirty="0"/>
        </a:p>
      </dsp:txBody>
      <dsp:txXfrm>
        <a:off x="3049110" y="2347873"/>
        <a:ext cx="2130705" cy="1749637"/>
      </dsp:txXfrm>
    </dsp:sp>
    <dsp:sp modelId="{68E9E2AA-9C28-43E5-A4B9-A8D5B8E70BCA}">
      <dsp:nvSpPr>
        <dsp:cNvPr id="0" name=""/>
        <dsp:cNvSpPr/>
      </dsp:nvSpPr>
      <dsp:spPr>
        <a:xfrm>
          <a:off x="5048695" y="1188278"/>
          <a:ext cx="393361" cy="39336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D1C72-E630-46E2-94F8-4F83FD8E032A}">
      <dsp:nvSpPr>
        <dsp:cNvPr id="0" name=""/>
        <dsp:cNvSpPr/>
      </dsp:nvSpPr>
      <dsp:spPr>
        <a:xfrm>
          <a:off x="5245375" y="1384958"/>
          <a:ext cx="2130705" cy="271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34" tIns="0" rIns="0" bIns="0" numCol="1" spcCol="1270" anchor="t" anchorCtr="0">
          <a:noAutofit/>
        </a:bodyPr>
        <a:lstStyle/>
        <a:p>
          <a:pPr marL="0" lvl="0" indent="0" algn="l" defTabSz="1066800">
            <a:lnSpc>
              <a:spcPct val="90000"/>
            </a:lnSpc>
            <a:spcBef>
              <a:spcPct val="0"/>
            </a:spcBef>
            <a:spcAft>
              <a:spcPct val="35000"/>
            </a:spcAft>
            <a:buNone/>
          </a:pPr>
          <a:r>
            <a:rPr lang="es-CO" sz="2400" kern="1200" dirty="0"/>
            <a:t>Ambulancia psiquiátrica</a:t>
          </a:r>
          <a:endParaRPr lang="es-ES" sz="3200" kern="1200" dirty="0"/>
        </a:p>
      </dsp:txBody>
      <dsp:txXfrm>
        <a:off x="5245375" y="1384958"/>
        <a:ext cx="2130705" cy="2712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0A545-1623-4493-9710-B17744F1519D}">
      <dsp:nvSpPr>
        <dsp:cNvPr id="0" name=""/>
        <dsp:cNvSpPr/>
      </dsp:nvSpPr>
      <dsp:spPr>
        <a:xfrm rot="16200000">
          <a:off x="-258485" y="259768"/>
          <a:ext cx="3855794" cy="3336256"/>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782" bIns="0" numCol="1" spcCol="1270" anchor="t" anchorCtr="0">
          <a:noAutofit/>
        </a:bodyPr>
        <a:lstStyle/>
        <a:p>
          <a:pPr marL="0" lvl="0" indent="0" algn="l" defTabSz="1600200">
            <a:lnSpc>
              <a:spcPct val="90000"/>
            </a:lnSpc>
            <a:spcBef>
              <a:spcPct val="0"/>
            </a:spcBef>
            <a:spcAft>
              <a:spcPct val="35000"/>
            </a:spcAft>
            <a:buNone/>
          </a:pPr>
          <a:r>
            <a:rPr lang="es-ES" sz="3600" kern="1200" dirty="0"/>
            <a:t>Trastorno orgánico</a:t>
          </a:r>
        </a:p>
        <a:p>
          <a:pPr marL="285750" lvl="1" indent="-285750" algn="l" defTabSz="1244600">
            <a:lnSpc>
              <a:spcPct val="90000"/>
            </a:lnSpc>
            <a:spcBef>
              <a:spcPct val="0"/>
            </a:spcBef>
            <a:spcAft>
              <a:spcPct val="15000"/>
            </a:spcAft>
            <a:buChar char="•"/>
          </a:pPr>
          <a:r>
            <a:rPr lang="es-ES" sz="2800" kern="1200" dirty="0"/>
            <a:t>Mejorar la evaluación</a:t>
          </a:r>
        </a:p>
      </dsp:txBody>
      <dsp:txXfrm rot="5400000">
        <a:off x="1284" y="771158"/>
        <a:ext cx="3336256" cy="2313476"/>
      </dsp:txXfrm>
    </dsp:sp>
    <dsp:sp modelId="{4C53CD5F-250B-43A3-AE07-670DB8880F6B}">
      <dsp:nvSpPr>
        <dsp:cNvPr id="0" name=""/>
        <dsp:cNvSpPr/>
      </dsp:nvSpPr>
      <dsp:spPr>
        <a:xfrm rot="16200000">
          <a:off x="3327990" y="259768"/>
          <a:ext cx="3855794" cy="3336256"/>
        </a:xfrm>
        <a:prstGeom prst="flowChartManualOperati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782" bIns="0" numCol="1" spcCol="1270" anchor="t" anchorCtr="0">
          <a:noAutofit/>
        </a:bodyPr>
        <a:lstStyle/>
        <a:p>
          <a:pPr marL="0" lvl="0" indent="0" algn="l" defTabSz="1600200">
            <a:lnSpc>
              <a:spcPct val="90000"/>
            </a:lnSpc>
            <a:spcBef>
              <a:spcPct val="0"/>
            </a:spcBef>
            <a:spcAft>
              <a:spcPct val="35000"/>
            </a:spcAft>
            <a:buNone/>
          </a:pPr>
          <a:r>
            <a:rPr lang="es-ES" sz="3600" kern="1200" dirty="0"/>
            <a:t>Psicosis funcional</a:t>
          </a:r>
        </a:p>
        <a:p>
          <a:pPr marL="285750" lvl="1" indent="-285750" algn="l" defTabSz="1244600">
            <a:lnSpc>
              <a:spcPct val="90000"/>
            </a:lnSpc>
            <a:spcBef>
              <a:spcPct val="0"/>
            </a:spcBef>
            <a:spcAft>
              <a:spcPct val="15000"/>
            </a:spcAft>
            <a:buChar char="•"/>
          </a:pPr>
          <a:r>
            <a:rPr lang="es-ES" sz="2800" kern="1200" dirty="0"/>
            <a:t>Técnicas verbales poco eficaces</a:t>
          </a:r>
        </a:p>
      </dsp:txBody>
      <dsp:txXfrm rot="5400000">
        <a:off x="3587759" y="771158"/>
        <a:ext cx="3336256" cy="2313476"/>
      </dsp:txXfrm>
    </dsp:sp>
    <dsp:sp modelId="{FFDA8FE8-C13C-4B1D-8FE7-43F64EEC1ADE}">
      <dsp:nvSpPr>
        <dsp:cNvPr id="0" name=""/>
        <dsp:cNvSpPr/>
      </dsp:nvSpPr>
      <dsp:spPr>
        <a:xfrm rot="16200000">
          <a:off x="6914466" y="259768"/>
          <a:ext cx="3855794" cy="3336256"/>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782" bIns="0" numCol="1" spcCol="1270" anchor="t" anchorCtr="0">
          <a:noAutofit/>
        </a:bodyPr>
        <a:lstStyle/>
        <a:p>
          <a:pPr marL="0" lvl="0" indent="0" algn="l" defTabSz="1600200">
            <a:lnSpc>
              <a:spcPct val="90000"/>
            </a:lnSpc>
            <a:spcBef>
              <a:spcPct val="0"/>
            </a:spcBef>
            <a:spcAft>
              <a:spcPct val="35000"/>
            </a:spcAft>
            <a:buNone/>
          </a:pPr>
          <a:r>
            <a:rPr lang="es-ES" sz="3600" kern="1200" dirty="0"/>
            <a:t>Trastornos de la personalidad</a:t>
          </a:r>
        </a:p>
        <a:p>
          <a:pPr marL="285750" lvl="1" indent="-285750" algn="l" defTabSz="1244600">
            <a:lnSpc>
              <a:spcPct val="90000"/>
            </a:lnSpc>
            <a:spcBef>
              <a:spcPct val="0"/>
            </a:spcBef>
            <a:spcAft>
              <a:spcPct val="15000"/>
            </a:spcAft>
            <a:buChar char="•"/>
          </a:pPr>
          <a:r>
            <a:rPr lang="es-ES" sz="2800" kern="1200" dirty="0"/>
            <a:t>Técnicas verbales inútiles</a:t>
          </a:r>
        </a:p>
      </dsp:txBody>
      <dsp:txXfrm rot="5400000">
        <a:off x="7174235" y="771158"/>
        <a:ext cx="3336256" cy="2313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5B0C-FF48-42F8-8F81-1BB3564F71E0}">
      <dsp:nvSpPr>
        <dsp:cNvPr id="0" name=""/>
        <dsp:cNvSpPr/>
      </dsp:nvSpPr>
      <dsp:spPr>
        <a:xfrm>
          <a:off x="0" y="483570"/>
          <a:ext cx="10761453"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64F01-07F4-47C1-8C68-2EE08C04625C}">
      <dsp:nvSpPr>
        <dsp:cNvPr id="0" name=""/>
        <dsp:cNvSpPr/>
      </dsp:nvSpPr>
      <dsp:spPr>
        <a:xfrm>
          <a:off x="538072" y="40770"/>
          <a:ext cx="7533017" cy="88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30" tIns="0" rIns="284730" bIns="0" numCol="1" spcCol="1270" anchor="ctr" anchorCtr="0">
          <a:noAutofit/>
        </a:bodyPr>
        <a:lstStyle/>
        <a:p>
          <a:pPr marL="0" lvl="0" indent="0" algn="l" defTabSz="1333500">
            <a:lnSpc>
              <a:spcPct val="90000"/>
            </a:lnSpc>
            <a:spcBef>
              <a:spcPct val="0"/>
            </a:spcBef>
            <a:spcAft>
              <a:spcPct val="35000"/>
            </a:spcAft>
            <a:buNone/>
          </a:pPr>
          <a:r>
            <a:rPr lang="es-CO" sz="3000" b="0" i="0" kern="1200" dirty="0"/>
            <a:t>Implementadas sistemáticamente</a:t>
          </a:r>
          <a:endParaRPr lang="es-ES" sz="3000" kern="1200" dirty="0"/>
        </a:p>
      </dsp:txBody>
      <dsp:txXfrm>
        <a:off x="581303" y="84001"/>
        <a:ext cx="7446555" cy="799138"/>
      </dsp:txXfrm>
    </dsp:sp>
    <dsp:sp modelId="{3D9E94AA-C540-4D6E-9A0C-A15F083828EF}">
      <dsp:nvSpPr>
        <dsp:cNvPr id="0" name=""/>
        <dsp:cNvSpPr/>
      </dsp:nvSpPr>
      <dsp:spPr>
        <a:xfrm>
          <a:off x="0" y="1844370"/>
          <a:ext cx="10761453" cy="756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2F3D3422-AFA4-4C44-A23D-FA95AAA6A9BF}">
      <dsp:nvSpPr>
        <dsp:cNvPr id="0" name=""/>
        <dsp:cNvSpPr/>
      </dsp:nvSpPr>
      <dsp:spPr>
        <a:xfrm>
          <a:off x="538072" y="1401570"/>
          <a:ext cx="7533017" cy="8856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30" tIns="0" rIns="284730" bIns="0" numCol="1" spcCol="1270" anchor="ctr" anchorCtr="0">
          <a:noAutofit/>
        </a:bodyPr>
        <a:lstStyle/>
        <a:p>
          <a:pPr marL="0" lvl="0" indent="0" algn="l" defTabSz="1333500">
            <a:lnSpc>
              <a:spcPct val="90000"/>
            </a:lnSpc>
            <a:spcBef>
              <a:spcPct val="0"/>
            </a:spcBef>
            <a:spcAft>
              <a:spcPct val="35000"/>
            </a:spcAft>
            <a:buNone/>
          </a:pPr>
          <a:r>
            <a:rPr lang="es-CO" sz="3000" b="0" i="0" kern="1200" dirty="0"/>
            <a:t>Protocolo institucional aprobado</a:t>
          </a:r>
          <a:endParaRPr lang="es-ES" sz="3000" kern="1200" dirty="0"/>
        </a:p>
      </dsp:txBody>
      <dsp:txXfrm>
        <a:off x="581303" y="1444801"/>
        <a:ext cx="7446555" cy="799138"/>
      </dsp:txXfrm>
    </dsp:sp>
    <dsp:sp modelId="{76AC890F-41ED-45FC-8581-CE4DFD5A2808}">
      <dsp:nvSpPr>
        <dsp:cNvPr id="0" name=""/>
        <dsp:cNvSpPr/>
      </dsp:nvSpPr>
      <dsp:spPr>
        <a:xfrm>
          <a:off x="0" y="3205170"/>
          <a:ext cx="10761453" cy="756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23A486B-B3E0-4FE8-8CE1-EB862C3304C5}">
      <dsp:nvSpPr>
        <dsp:cNvPr id="0" name=""/>
        <dsp:cNvSpPr/>
      </dsp:nvSpPr>
      <dsp:spPr>
        <a:xfrm>
          <a:off x="538072" y="2762370"/>
          <a:ext cx="7533017" cy="88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30" tIns="0" rIns="284730" bIns="0" numCol="1" spcCol="1270" anchor="ctr" anchorCtr="0">
          <a:noAutofit/>
        </a:bodyPr>
        <a:lstStyle/>
        <a:p>
          <a:pPr marL="0" lvl="0" indent="0" algn="l" defTabSz="1333500">
            <a:lnSpc>
              <a:spcPct val="90000"/>
            </a:lnSpc>
            <a:spcBef>
              <a:spcPct val="0"/>
            </a:spcBef>
            <a:spcAft>
              <a:spcPct val="35000"/>
            </a:spcAft>
            <a:buNone/>
          </a:pPr>
          <a:r>
            <a:rPr lang="es-CO" sz="3000" b="0" i="0" kern="1200" dirty="0"/>
            <a:t>Técnicas verbales no han tenido éxito</a:t>
          </a:r>
          <a:endParaRPr lang="es-ES" sz="3000" kern="1200" dirty="0"/>
        </a:p>
      </dsp:txBody>
      <dsp:txXfrm>
        <a:off x="581303" y="2805601"/>
        <a:ext cx="7446555"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F506-4CF1-402F-8E93-8A8FFFB30B02}" type="datetimeFigureOut">
              <a:rPr lang="es-CO" smtClean="0"/>
              <a:t>3/08/2017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481CC-39F4-4392-BFD5-352EF1903BA1}" type="slidenum">
              <a:rPr lang="es-CO" smtClean="0"/>
              <a:t>‹Nº›</a:t>
            </a:fld>
            <a:endParaRPr lang="es-CO"/>
          </a:p>
        </p:txBody>
      </p:sp>
    </p:spTree>
    <p:extLst>
      <p:ext uri="{BB962C8B-B14F-4D97-AF65-F5344CB8AC3E}">
        <p14:creationId xmlns:p14="http://schemas.microsoft.com/office/powerpoint/2010/main" val="30477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aplicacionesbiblioteca.udea.edu.co:3925/contents/assessment-and-emergency-management-of-the-acutely-agitated-or-violent-adult/abstract/20,72" TargetMode="External"/><Relationship Id="rId3" Type="http://schemas.openxmlformats.org/officeDocument/2006/relationships/hyperlink" Target="https://aplicacionesbiblioteca.udea.edu.co:3925/contents/lorazepam-drug-information?source=see_link" TargetMode="External"/><Relationship Id="rId7" Type="http://schemas.openxmlformats.org/officeDocument/2006/relationships/hyperlink" Target="https://aplicacionesbiblioteca.udea.edu.co:3925/contents/assessment-and-emergency-management-of-the-acutely-agitated-or-violent-adult/abstract/7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aplicacionesbiblioteca.udea.edu.co:3925/contents/assessment-and-emergency-management-of-the-acutely-agitated-or-violent-adult/abstract/70" TargetMode="External"/><Relationship Id="rId5" Type="http://schemas.openxmlformats.org/officeDocument/2006/relationships/hyperlink" Target="https://aplicacionesbiblioteca.udea.edu.co:3925/contents/assessment-and-emergency-management-of-the-acutely-agitated-or-violent-adult/abstract/68,69" TargetMode="External"/><Relationship Id="rId10" Type="http://schemas.openxmlformats.org/officeDocument/2006/relationships/hyperlink" Target="https://aplicacionesbiblioteca.udea.edu.co:3925/contents/assessment-and-emergency-management-of-the-acutely-agitated-or-violent-adult/abstract/74" TargetMode="External"/><Relationship Id="rId4" Type="http://schemas.openxmlformats.org/officeDocument/2006/relationships/hyperlink" Target="https://aplicacionesbiblioteca.udea.edu.co:3925/contents/midazolam-drug-information?source=see_link" TargetMode="External"/><Relationship Id="rId9" Type="http://schemas.openxmlformats.org/officeDocument/2006/relationships/hyperlink" Target="https://aplicacionesbiblioteca.udea.edu.co:3925/contents/assessment-and-emergency-management-of-the-acutely-agitated-or-violent-adult/abstract/73"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aplicacionesbiblioteca.udea.edu.co:3925/contents/lorazepam-drug-information?source=see_link" TargetMode="External"/><Relationship Id="rId3" Type="http://schemas.openxmlformats.org/officeDocument/2006/relationships/hyperlink" Target="https://aplicacionesbiblioteca.udea.edu.co:3925/contents/midazolam-drug-information?source=see_link" TargetMode="External"/><Relationship Id="rId7" Type="http://schemas.openxmlformats.org/officeDocument/2006/relationships/hyperlink" Target="https://aplicacionesbiblioteca.udea.edu.co:3925/contents/assessment-and-emergency-management-of-the-acutely-agitated-or-violent-adult/abstract/76" TargetMode="External"/><Relationship Id="rId12" Type="http://schemas.openxmlformats.org/officeDocument/2006/relationships/hyperlink" Target="https://aplicacionesbiblioteca.udea.edu.co:3925/contents/assessment-and-emergency-management-of-the-acutely-agitated-or-violent-adult/abstract/78"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aplicacionesbiblioteca.udea.edu.co:3925/contents/ziprasidone-drug-information?source=see_link" TargetMode="External"/><Relationship Id="rId11" Type="http://schemas.openxmlformats.org/officeDocument/2006/relationships/hyperlink" Target="https://aplicacionesbiblioteca.udea.edu.co:3925/contents/promethazine-drug-information?source=see_link" TargetMode="External"/><Relationship Id="rId5" Type="http://schemas.openxmlformats.org/officeDocument/2006/relationships/hyperlink" Target="https://aplicacionesbiblioteca.udea.edu.co:3925/contents/assessment-and-emergency-management-of-the-acutely-agitated-or-violent-adult/abstract/75" TargetMode="External"/><Relationship Id="rId10" Type="http://schemas.openxmlformats.org/officeDocument/2006/relationships/hyperlink" Target="https://aplicacionesbiblioteca.udea.edu.co:3925/contents/assessment-and-emergency-management-of-the-acutely-agitated-or-violent-adult/abstract/77" TargetMode="External"/><Relationship Id="rId4" Type="http://schemas.openxmlformats.org/officeDocument/2006/relationships/hyperlink" Target="https://aplicacionesbiblioteca.udea.edu.co:3925/contents/droperidol-drug-information?source=see_link" TargetMode="External"/><Relationship Id="rId9" Type="http://schemas.openxmlformats.org/officeDocument/2006/relationships/hyperlink" Target="https://aplicacionesbiblioteca.udea.edu.co:3925/contents/haloperidol-drug-information?source=see_link"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aplicacionesbiblioteca.udea.edu.co:3925/contents/lorazepam-drug-information?source=see_link" TargetMode="External"/><Relationship Id="rId3" Type="http://schemas.openxmlformats.org/officeDocument/2006/relationships/hyperlink" Target="https://aplicacionesbiblioteca.udea.edu.co:3925/contents/midazolam-drug-information?source=see_link" TargetMode="External"/><Relationship Id="rId7" Type="http://schemas.openxmlformats.org/officeDocument/2006/relationships/hyperlink" Target="https://aplicacionesbiblioteca.udea.edu.co:3925/contents/assessment-and-emergency-management-of-the-acutely-agitated-or-violent-adult/abstract/76" TargetMode="External"/><Relationship Id="rId12" Type="http://schemas.openxmlformats.org/officeDocument/2006/relationships/hyperlink" Target="https://aplicacionesbiblioteca.udea.edu.co:3925/contents/assessment-and-emergency-management-of-the-acutely-agitated-or-violent-adult/abstract/78"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plicacionesbiblioteca.udea.edu.co:3925/contents/ziprasidone-drug-information?source=see_link" TargetMode="External"/><Relationship Id="rId11" Type="http://schemas.openxmlformats.org/officeDocument/2006/relationships/hyperlink" Target="https://aplicacionesbiblioteca.udea.edu.co:3925/contents/promethazine-drug-information?source=see_link" TargetMode="External"/><Relationship Id="rId5" Type="http://schemas.openxmlformats.org/officeDocument/2006/relationships/hyperlink" Target="https://aplicacionesbiblioteca.udea.edu.co:3925/contents/assessment-and-emergency-management-of-the-acutely-agitated-or-violent-adult/abstract/75" TargetMode="External"/><Relationship Id="rId10" Type="http://schemas.openxmlformats.org/officeDocument/2006/relationships/hyperlink" Target="https://aplicacionesbiblioteca.udea.edu.co:3925/contents/assessment-and-emergency-management-of-the-acutely-agitated-or-violent-adult/abstract/77" TargetMode="External"/><Relationship Id="rId4" Type="http://schemas.openxmlformats.org/officeDocument/2006/relationships/hyperlink" Target="https://aplicacionesbiblioteca.udea.edu.co:3925/contents/droperidol-drug-information?source=see_link" TargetMode="External"/><Relationship Id="rId9" Type="http://schemas.openxmlformats.org/officeDocument/2006/relationships/hyperlink" Target="https://aplicacionesbiblioteca.udea.edu.co:3925/contents/haloperidol-drug-information?source=see_link"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aplicacionesbiblioteca.udea.edu.co:3925/contents/lorazepam-drug-information?source=see_link" TargetMode="External"/><Relationship Id="rId3" Type="http://schemas.openxmlformats.org/officeDocument/2006/relationships/hyperlink" Target="https://aplicacionesbiblioteca.udea.edu.co:3925/contents/midazolam-drug-information?source=see_link" TargetMode="External"/><Relationship Id="rId7" Type="http://schemas.openxmlformats.org/officeDocument/2006/relationships/hyperlink" Target="https://aplicacionesbiblioteca.udea.edu.co:3925/contents/assessment-and-emergency-management-of-the-acutely-agitated-or-violent-adult/abstract/76" TargetMode="External"/><Relationship Id="rId12" Type="http://schemas.openxmlformats.org/officeDocument/2006/relationships/hyperlink" Target="https://aplicacionesbiblioteca.udea.edu.co:3925/contents/assessment-and-emergency-management-of-the-acutely-agitated-or-violent-adult/abstract/78"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aplicacionesbiblioteca.udea.edu.co:3925/contents/ziprasidone-drug-information?source=see_link" TargetMode="External"/><Relationship Id="rId11" Type="http://schemas.openxmlformats.org/officeDocument/2006/relationships/hyperlink" Target="https://aplicacionesbiblioteca.udea.edu.co:3925/contents/promethazine-drug-information?source=see_link" TargetMode="External"/><Relationship Id="rId5" Type="http://schemas.openxmlformats.org/officeDocument/2006/relationships/hyperlink" Target="https://aplicacionesbiblioteca.udea.edu.co:3925/contents/assessment-and-emergency-management-of-the-acutely-agitated-or-violent-adult/abstract/75" TargetMode="External"/><Relationship Id="rId10" Type="http://schemas.openxmlformats.org/officeDocument/2006/relationships/hyperlink" Target="https://aplicacionesbiblioteca.udea.edu.co:3925/contents/assessment-and-emergency-management-of-the-acutely-agitated-or-violent-adult/abstract/77" TargetMode="External"/><Relationship Id="rId4" Type="http://schemas.openxmlformats.org/officeDocument/2006/relationships/hyperlink" Target="https://aplicacionesbiblioteca.udea.edu.co:3925/contents/droperidol-drug-information?source=see_link" TargetMode="External"/><Relationship Id="rId9" Type="http://schemas.openxmlformats.org/officeDocument/2006/relationships/hyperlink" Target="https://aplicacionesbiblioteca.udea.edu.co:3925/contents/haloperidol-drug-information?source=see_link"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aplicacionesbiblioteca.udea.edu.co:3925/contents/assessment-and-emergency-management-of-the-acutely-agitated-or-violent-adult/abstract/85" TargetMode="External"/><Relationship Id="rId13" Type="http://schemas.openxmlformats.org/officeDocument/2006/relationships/hyperlink" Target="https://aplicacionesbiblioteca.udea.edu.co:3925/contents/assessment-and-emergency-management-of-the-acutely-agitated-or-violent-adult/abstract/91" TargetMode="External"/><Relationship Id="rId3" Type="http://schemas.openxmlformats.org/officeDocument/2006/relationships/hyperlink" Target="https://aplicacionesbiblioteca.udea.edu.co:3925/contents/haloperidol-drug-information?source=see_link" TargetMode="External"/><Relationship Id="rId7" Type="http://schemas.openxmlformats.org/officeDocument/2006/relationships/hyperlink" Target="https://aplicacionesbiblioteca.udea.edu.co:3925/contents/assessment-and-emergency-management-of-the-acutely-agitated-or-violent-adult/abstract/69,75,76,82-84" TargetMode="External"/><Relationship Id="rId12" Type="http://schemas.openxmlformats.org/officeDocument/2006/relationships/hyperlink" Target="https://aplicacionesbiblioteca.udea.edu.co:3925/contents/assessment-and-emergency-management-of-the-acutely-agitated-or-violent-adult/abstract/89"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aplicacionesbiblioteca.udea.edu.co:3925/contents/assessment-and-emergency-management-of-the-acutely-agitated-or-violent-adult/abstract/82" TargetMode="External"/><Relationship Id="rId11" Type="http://schemas.openxmlformats.org/officeDocument/2006/relationships/hyperlink" Target="https://aplicacionesbiblioteca.udea.edu.co:3925/contents/assessment-and-emergency-management-of-the-acutely-agitated-or-violent-adult/abstract/88-90" TargetMode="External"/><Relationship Id="rId5" Type="http://schemas.openxmlformats.org/officeDocument/2006/relationships/hyperlink" Target="https://aplicacionesbiblioteca.udea.edu.co:3925/contents/assessment-and-emergency-management-of-the-acutely-agitated-or-violent-adult/abstract/80,81" TargetMode="External"/><Relationship Id="rId10" Type="http://schemas.openxmlformats.org/officeDocument/2006/relationships/hyperlink" Target="https://aplicacionesbiblioteca.udea.edu.co:3925/contents/assessment-and-emergency-management-of-the-acutely-agitated-or-violent-adult/abstract/87" TargetMode="External"/><Relationship Id="rId4" Type="http://schemas.openxmlformats.org/officeDocument/2006/relationships/hyperlink" Target="https://aplicacionesbiblioteca.udea.edu.co:3925/contents/droperidol-drug-information?source=see_link" TargetMode="External"/><Relationship Id="rId9" Type="http://schemas.openxmlformats.org/officeDocument/2006/relationships/hyperlink" Target="https://aplicacionesbiblioteca.udea.edu.co:3925/contents/assessment-and-emergency-management-of-the-acutely-agitated-or-violent-adult/abstract/86" TargetMode="External"/><Relationship Id="rId14" Type="http://schemas.openxmlformats.org/officeDocument/2006/relationships/hyperlink" Target="https://aplicacionesbiblioteca.udea.edu.co:3925/contents/assessment-and-emergency-management-of-the-acutely-agitated-or-violent-adult/abstract/2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plicacionesbiblioteca.udea.edu.co:3925/contents/ketamine-drug-information?source=see_lin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a:t>
            </a:fld>
            <a:endParaRPr lang="es-CO"/>
          </a:p>
        </p:txBody>
      </p:sp>
    </p:spTree>
    <p:extLst>
      <p:ext uri="{BB962C8B-B14F-4D97-AF65-F5344CB8AC3E}">
        <p14:creationId xmlns:p14="http://schemas.microsoft.com/office/powerpoint/2010/main" val="139883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mantenga las manos relajadas, mantenga una postura corporal no </a:t>
            </a:r>
            <a:r>
              <a:rPr lang="es-CO" sz="1200" b="0" i="0" kern="1200" dirty="0" err="1">
                <a:solidFill>
                  <a:schemeClr val="tx1"/>
                </a:solidFill>
                <a:effectLst/>
                <a:latin typeface="+mn-lt"/>
                <a:ea typeface="+mn-ea"/>
                <a:cs typeface="+mn-cs"/>
              </a:rPr>
              <a:t>confrontacional</a:t>
            </a:r>
            <a:r>
              <a:rPr lang="es-CO" sz="1200" b="0" i="0" kern="1200" dirty="0">
                <a:solidFill>
                  <a:schemeClr val="tx1"/>
                </a:solidFill>
                <a:effectLst/>
                <a:latin typeface="+mn-lt"/>
                <a:ea typeface="+mn-ea"/>
                <a:cs typeface="+mn-cs"/>
              </a:rPr>
              <a:t> y no mire al paciente.</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10</a:t>
            </a:fld>
            <a:endParaRPr lang="es-CO"/>
          </a:p>
        </p:txBody>
      </p:sp>
    </p:spTree>
    <p:extLst>
      <p:ext uri="{BB962C8B-B14F-4D97-AF65-F5344CB8AC3E}">
        <p14:creationId xmlns:p14="http://schemas.microsoft.com/office/powerpoint/2010/main" val="18538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Establecer contacto verbal - La primera persona a contactar con el paciente debe ser el líder.</a:t>
            </a:r>
          </a:p>
          <a:p>
            <a:endParaRPr lang="es-C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Utilice lenguaje conciso y sencillo - Los términos técnicos y elaborados son difíciles de entender para una persona con discapacidad.</a:t>
            </a:r>
            <a:endParaRPr lang="es-CO" dirty="0"/>
          </a:p>
          <a:p>
            <a:endParaRPr lang="es-CO" sz="1200" b="0" i="0" kern="1200" dirty="0">
              <a:solidFill>
                <a:schemeClr val="tx1"/>
              </a:solidFill>
              <a:effectLst/>
              <a:latin typeface="+mn-lt"/>
              <a:ea typeface="+mn-ea"/>
              <a:cs typeface="+mn-cs"/>
            </a:endParaRPr>
          </a:p>
          <a:p>
            <a:br>
              <a:rPr lang="es-CO" sz="1200" b="0" i="0" kern="1200" dirty="0">
                <a:solidFill>
                  <a:schemeClr val="tx1"/>
                </a:solidFill>
                <a:effectLst/>
                <a:latin typeface="+mn-lt"/>
                <a:ea typeface="+mn-ea"/>
                <a:cs typeface="+mn-cs"/>
              </a:rPr>
            </a:b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11</a:t>
            </a:fld>
            <a:endParaRPr lang="es-CO"/>
          </a:p>
        </p:txBody>
      </p:sp>
    </p:spTree>
    <p:extLst>
      <p:ext uri="{BB962C8B-B14F-4D97-AF65-F5344CB8AC3E}">
        <p14:creationId xmlns:p14="http://schemas.microsoft.com/office/powerpoint/2010/main" val="296453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Identificar sentimientos y deseos - "¿Qué esperas?"</a:t>
            </a:r>
          </a:p>
          <a:p>
            <a:br>
              <a:rPr lang="es-CO" sz="1200" b="0" i="0" kern="1200" dirty="0">
                <a:solidFill>
                  <a:schemeClr val="tx1"/>
                </a:solidFill>
                <a:effectLst/>
                <a:latin typeface="+mn-lt"/>
                <a:ea typeface="+mn-ea"/>
                <a:cs typeface="+mn-cs"/>
              </a:rPr>
            </a:br>
            <a:r>
              <a:rPr lang="es-CO" sz="1200" b="0" i="0" kern="1200" dirty="0">
                <a:solidFill>
                  <a:schemeClr val="tx1"/>
                </a:solidFill>
                <a:effectLst/>
                <a:latin typeface="+mn-lt"/>
                <a:ea typeface="+mn-ea"/>
                <a:cs typeface="+mn-cs"/>
              </a:rPr>
              <a:t>Escuche atentamente lo que el paciente está diciendo - Después de escuchar, repita lo que el paciente dijo para mejorar la comprensión mutua (por ejemplo, "Díganme si tengo este derecho ...").</a:t>
            </a:r>
          </a:p>
          <a:p>
            <a:endParaRPr lang="es-CO" sz="1200" b="0" i="0" kern="1200" dirty="0">
              <a:solidFill>
                <a:schemeClr val="tx1"/>
              </a:solidFill>
              <a:effectLst/>
              <a:latin typeface="+mn-lt"/>
              <a:ea typeface="+mn-ea"/>
              <a:cs typeface="+mn-cs"/>
            </a:endParaRP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Algunas técnicas utilizadas en los negocios para manejar los clientes trastornados pueden aplicarse a los pacientes agitados. Entre ellas están las tres F y la filosofía de sí </a:t>
            </a:r>
          </a:p>
          <a:p>
            <a:r>
              <a:rPr lang="es-CO" sz="1200" b="0" i="0" kern="1200" dirty="0">
                <a:solidFill>
                  <a:schemeClr val="tx1"/>
                </a:solidFill>
                <a:effectLst/>
                <a:latin typeface="+mn-lt"/>
                <a:ea typeface="+mn-ea"/>
                <a:cs typeface="+mn-cs"/>
              </a:rPr>
              <a:t>El enfoque de los tres </a:t>
            </a:r>
            <a:r>
              <a:rPr lang="es-CO" sz="1200" b="0" i="0" kern="1200" dirty="0" err="1">
                <a:solidFill>
                  <a:schemeClr val="tx1"/>
                </a:solidFill>
                <a:effectLst/>
                <a:latin typeface="+mn-lt"/>
                <a:ea typeface="+mn-ea"/>
                <a:cs typeface="+mn-cs"/>
              </a:rPr>
              <a:t>Fs</a:t>
            </a:r>
            <a:r>
              <a:rPr lang="es-CO" sz="1200" b="0" i="0" kern="1200" dirty="0">
                <a:solidFill>
                  <a:schemeClr val="tx1"/>
                </a:solidFill>
                <a:effectLst/>
                <a:latin typeface="+mn-lt"/>
                <a:ea typeface="+mn-ea"/>
                <a:cs typeface="+mn-cs"/>
              </a:rPr>
              <a:t> (sentir, sentir, encontrar) proporciona un marco para responder a las necesidades emocionales del paciente: "Yo entiendo cómo se podía sentir de esa manera. Otros en la misma situación también se han sentido así. ____) poder ayudar."</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12</a:t>
            </a:fld>
            <a:endParaRPr lang="es-CO"/>
          </a:p>
        </p:txBody>
      </p:sp>
    </p:spTree>
    <p:extLst>
      <p:ext uri="{BB962C8B-B14F-4D97-AF65-F5344CB8AC3E}">
        <p14:creationId xmlns:p14="http://schemas.microsoft.com/office/powerpoint/2010/main" val="55611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De acuerdo o de acuerdo en no estar de acuerdo: (a) De acuerdo con claras verdades específicas; (B) están de acuerdo en general: "Si, todos deben ser tratados respetuosamente, (c) estar de acuerdo con las situaciones de las minorías:" Hay otros que se sentirían como tú </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La filosofía del sí anima al clínico a responder afirmativamente al paciente. Ejemplos de respuestas clínicas iniciales que usan este enfoque podrían incluir: "Sí, tan pronto como", "Bueno, pero primero debemos", o "Yo entiendo completamente por qué lo quieres hacer, pero en mi experiencia hay mejores maneras de obtener Que necesitas."</a:t>
            </a:r>
          </a:p>
          <a:p>
            <a:r>
              <a:rPr lang="es-CO" sz="1200" b="0" i="0" kern="1200" dirty="0">
                <a:solidFill>
                  <a:schemeClr val="tx1"/>
                </a:solidFill>
                <a:effectLst/>
                <a:latin typeface="+mn-lt"/>
                <a:ea typeface="+mn-ea"/>
                <a:cs typeface="+mn-cs"/>
              </a:rPr>
              <a:t>Algunos enfoques comunes al paciente combativo son contraproducentes y pueden conducir a la escalada. Argumentar, machismo, condescendencia o ordenar al paciente que se calme puede tener consecuencias desastrosas. A menudo los pacientes interpretan estos enfoques como un reto para "probarse a sí mismos". Una amenaza de llamar al personal de seguridad también invita a la agresión.</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13</a:t>
            </a:fld>
            <a:endParaRPr lang="es-CO"/>
          </a:p>
        </p:txBody>
      </p:sp>
    </p:spTree>
    <p:extLst>
      <p:ext uri="{BB962C8B-B14F-4D97-AF65-F5344CB8AC3E}">
        <p14:creationId xmlns:p14="http://schemas.microsoft.com/office/powerpoint/2010/main" val="71617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Establecer la ley y establecer límites claros - Informar al paciente de que no se puede tolerar la violencia o el abuso.</a:t>
            </a:r>
          </a:p>
          <a:p>
            <a:endParaRPr lang="es-C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Ofrecer opciones y optimismo - Los pacientes se sienten empoderados si tienen alguna opción en materia.</a:t>
            </a:r>
            <a:endParaRPr lang="es-CO" dirty="0"/>
          </a:p>
          <a:p>
            <a:endParaRPr lang="es-CO" dirty="0"/>
          </a:p>
          <a:p>
            <a:r>
              <a:rPr lang="es-CO" sz="1200" b="0" i="0" kern="1200" dirty="0">
                <a:solidFill>
                  <a:schemeClr val="tx1"/>
                </a:solidFill>
                <a:effectLst/>
                <a:latin typeface="+mn-lt"/>
                <a:ea typeface="+mn-ea"/>
                <a:cs typeface="+mn-cs"/>
              </a:rPr>
              <a:t>Presentación de informes al paciente y al personal.</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Otros errores potenciales incluyen criticar o interrumpir al paciente, responder a la defensiva o tomar la ira del paciente personalmente, y no aclarar lo que el paciente quiere antes de responder.</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Nunca mienta a un paciente (por ejemplo, "estoy seguro de que saldrá de aquí en ningún momento" cuando éste no es el caso). Una vez que la mentira se hace evidente, el paciente puede sacar las frustraciones violentamente sobre una enfermera o colega desprevenido que sigue al entrevistador.</a:t>
            </a:r>
          </a:p>
          <a:p>
            <a:r>
              <a:rPr lang="es-CO" sz="1200" b="0" i="0" kern="1200" dirty="0">
                <a:solidFill>
                  <a:schemeClr val="tx1"/>
                </a:solidFill>
                <a:effectLst/>
                <a:latin typeface="+mn-lt"/>
                <a:ea typeface="+mn-ea"/>
                <a:cs typeface="+mn-cs"/>
              </a:rPr>
              <a:t>Tome todas las amenazas en serio. Es especialmente importante no negar o minimizar el comportamiento amenazante. Hacerlo coloca al entrevistador en mayor riesgo de agresión y lesiones. Un ejemplo de este principio involucra a un psiquiatra que fue asesinado después de entrar en la sala de espera con un paciente que sabía que era potencialmente violento y armado . Creía erróneamente que la fortaleza de la relación médico-paciente aseguraba su seguridad.</a:t>
            </a:r>
          </a:p>
          <a:p>
            <a:r>
              <a:rPr lang="es-CO" sz="1200" b="0" i="0" kern="1200" dirty="0">
                <a:solidFill>
                  <a:schemeClr val="tx1"/>
                </a:solidFill>
                <a:effectLst/>
                <a:latin typeface="+mn-lt"/>
                <a:ea typeface="+mn-ea"/>
                <a:cs typeface="+mn-cs"/>
              </a:rPr>
              <a:t>Si las técnicas verbales no tienen éxito y la escalada ocurre, el clínico debe excusarse y pedir ayuda.</a:t>
            </a:r>
          </a:p>
          <a:p>
            <a:endParaRPr lang="es-CO"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14</a:t>
            </a:fld>
            <a:endParaRPr lang="es-CO"/>
          </a:p>
        </p:txBody>
      </p:sp>
    </p:spTree>
    <p:extLst>
      <p:ext uri="{BB962C8B-B14F-4D97-AF65-F5344CB8AC3E}">
        <p14:creationId xmlns:p14="http://schemas.microsoft.com/office/powerpoint/2010/main" val="187206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Las restricciones físicas pueden utilizarse cuando, a pesar de un enfoque profesional y adecuado al paciente combativo, las técnicas verbales no tienen éxito. El uso de las restricciones puede ser humano y eficaz al tiempo que facilita el diagnóstico y el tratamiento del paciente y prevenir lesiones al paciente y al personal médico. Las restricciones nunca deben ser aplicadas por conveniencia o castigo, y deben ser removidas tan pronto como sea posible, generalmente una vez que se logre sedación química adecuada.</a:t>
            </a:r>
          </a:p>
          <a:p>
            <a:r>
              <a:rPr lang="es-CO" sz="1200" b="0" i="0" kern="1200" dirty="0">
                <a:solidFill>
                  <a:schemeClr val="tx1"/>
                </a:solidFill>
                <a:effectLst/>
                <a:latin typeface="+mn-lt"/>
                <a:ea typeface="+mn-ea"/>
                <a:cs typeface="+mn-cs"/>
              </a:rPr>
              <a:t>Las indicaciones para el aislamiento y la retención de emergencia incluyen:</a:t>
            </a:r>
          </a:p>
          <a:p>
            <a:r>
              <a:rPr lang="es-CO" sz="1200" b="0" i="0" kern="1200" dirty="0">
                <a:solidFill>
                  <a:schemeClr val="tx1"/>
                </a:solidFill>
                <a:effectLst/>
                <a:latin typeface="+mn-lt"/>
                <a:ea typeface="+mn-ea"/>
                <a:cs typeface="+mn-cs"/>
              </a:rPr>
              <a:t>●Daño inminente a otros</a:t>
            </a:r>
          </a:p>
          <a:p>
            <a:r>
              <a:rPr lang="es-CO" sz="1200" b="0" i="0" kern="1200" dirty="0">
                <a:solidFill>
                  <a:schemeClr val="tx1"/>
                </a:solidFill>
                <a:effectLst/>
                <a:latin typeface="+mn-lt"/>
                <a:ea typeface="+mn-ea"/>
                <a:cs typeface="+mn-cs"/>
              </a:rPr>
              <a:t>Daño inminente al paciente</a:t>
            </a:r>
          </a:p>
          <a:p>
            <a:r>
              <a:rPr lang="es-CO" sz="1200" b="0" i="0" kern="1200" dirty="0">
                <a:solidFill>
                  <a:schemeClr val="tx1"/>
                </a:solidFill>
                <a:effectLst/>
                <a:latin typeface="+mn-lt"/>
                <a:ea typeface="+mn-ea"/>
                <a:cs typeface="+mn-cs"/>
              </a:rPr>
              <a:t>●Interrupción significativa de tratamientos importantes o daños al medio ambiente</a:t>
            </a:r>
          </a:p>
          <a:p>
            <a:r>
              <a:rPr lang="es-CO" sz="1200" b="0" i="0" kern="1200" dirty="0">
                <a:solidFill>
                  <a:schemeClr val="tx1"/>
                </a:solidFill>
                <a:effectLst/>
                <a:latin typeface="+mn-lt"/>
                <a:ea typeface="+mn-ea"/>
                <a:cs typeface="+mn-cs"/>
              </a:rPr>
              <a:t>●Continuación de un programa efectivo y continuo de tratamiento conductual</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15</a:t>
            </a:fld>
            <a:endParaRPr lang="es-CO"/>
          </a:p>
        </p:txBody>
      </p:sp>
    </p:spTree>
    <p:extLst>
      <p:ext uri="{BB962C8B-B14F-4D97-AF65-F5344CB8AC3E}">
        <p14:creationId xmlns:p14="http://schemas.microsoft.com/office/powerpoint/2010/main" val="376408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clínico puede encontrar útil clasificar a los pacientes en tres categorías. En primer lugar, aquellos con un trastorno orgánico para quienes las restricciones facilitan la evaluación. En segundo lugar, aquellos con psicosis funcional para quienes las técnicas verbales son menos eficaces y limitaciones facilitan la administración de neurolépticos. En tercer lugar, aquellos con trastornos de la personalidad para los que las técnicas verbales no son útiles.</a:t>
            </a:r>
          </a:p>
          <a:p>
            <a:r>
              <a:rPr lang="es-CO" sz="1200" b="0" i="0" kern="1200" dirty="0">
                <a:solidFill>
                  <a:schemeClr val="tx1"/>
                </a:solidFill>
                <a:effectLst/>
                <a:latin typeface="+mn-lt"/>
                <a:ea typeface="+mn-ea"/>
                <a:cs typeface="+mn-cs"/>
              </a:rPr>
              <a:t>La reclusión se puede utilizar para disminuir la estimulación ambiental y en la solicitud del paciente en algunos casos. En otras circunstancias, la reclusión o la restricción pueden estar contraindicadas. Como ejemplos, la reclusión no es adecuada para cualquier paciente que es </a:t>
            </a:r>
            <a:r>
              <a:rPr lang="es-CO" sz="1200" b="0" i="0" kern="1200" dirty="0" err="1">
                <a:solidFill>
                  <a:schemeClr val="tx1"/>
                </a:solidFill>
                <a:effectLst/>
                <a:latin typeface="+mn-lt"/>
                <a:ea typeface="+mn-ea"/>
                <a:cs typeface="+mn-cs"/>
              </a:rPr>
              <a:t>hemodinámicamente</a:t>
            </a:r>
            <a:r>
              <a:rPr lang="es-CO" sz="1200" b="0" i="0" kern="1200" dirty="0">
                <a:solidFill>
                  <a:schemeClr val="tx1"/>
                </a:solidFill>
                <a:effectLst/>
                <a:latin typeface="+mn-lt"/>
                <a:ea typeface="+mn-ea"/>
                <a:cs typeface="+mn-cs"/>
              </a:rPr>
              <a:t> inestable, suicida, auto-abusivo, auto-</a:t>
            </a:r>
            <a:r>
              <a:rPr lang="es-CO" sz="1200" b="0" i="0" kern="1200" dirty="0" err="1">
                <a:solidFill>
                  <a:schemeClr val="tx1"/>
                </a:solidFill>
                <a:effectLst/>
                <a:latin typeface="+mn-lt"/>
                <a:ea typeface="+mn-ea"/>
                <a:cs typeface="+mn-cs"/>
              </a:rPr>
              <a:t>mutilante</a:t>
            </a:r>
            <a:r>
              <a:rPr lang="es-CO" sz="1200" b="0" i="0" kern="1200" dirty="0">
                <a:solidFill>
                  <a:schemeClr val="tx1"/>
                </a:solidFill>
                <a:effectLst/>
                <a:latin typeface="+mn-lt"/>
                <a:ea typeface="+mn-ea"/>
                <a:cs typeface="+mn-cs"/>
              </a:rPr>
              <a:t>, o ha sobredosis </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17</a:t>
            </a:fld>
            <a:endParaRPr lang="es-CO"/>
          </a:p>
        </p:txBody>
      </p:sp>
    </p:spTree>
    <p:extLst>
      <p:ext uri="{BB962C8B-B14F-4D97-AF65-F5344CB8AC3E}">
        <p14:creationId xmlns:p14="http://schemas.microsoft.com/office/powerpoint/2010/main" val="19479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Las  restricciones deben ser implementadas sistemáticamente, idealmente usando un protocolo institucional aprobado. Este protocolo comienza con el examinador que abandona la sala una vez que las técnicas verbales no han tenido éxito y convocando asistencia. Puede ser útil considerar la aplicación de restricciones como un procedimiento, análogo a la ejecución de un avanzado de vida cardíaca código de apoyo</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18</a:t>
            </a:fld>
            <a:endParaRPr lang="es-CO"/>
          </a:p>
        </p:txBody>
      </p:sp>
    </p:spTree>
    <p:extLst>
      <p:ext uri="{BB962C8B-B14F-4D97-AF65-F5344CB8AC3E}">
        <p14:creationId xmlns:p14="http://schemas.microsoft.com/office/powerpoint/2010/main" val="150638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equipo de retención debe tener al menos cinco personas, incluyendo un líder de equipo. El líder es la única persona que da órdenes y debe ser la persona con más experiencia implementando restricciones, ya sea un clínico, una enfermera o un oficial de seguridad. Antes de entrar en la sala, el líder delinea el protocolo de restricción y advierte del peligro previsto (por ejemplo, la presencia de objetos que pueden ser utilizados como armas). Todos los miembros del equipo deben quitar los efectos personales, que el paciente podría utilizar contra ellos. Si el paciente a ser restringido es femenino, al menos un miembro del equipo de restricción debe ser femenino para disminuir las posibles acusaciones de asalto sexual.</a:t>
            </a:r>
          </a:p>
          <a:p>
            <a:endParaRPr lang="es-C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El equipo puede incluir una enfermera psiquiátrica. Este enfoque elimina la dificultad de proporcionar entrenamiento regular a todo el personal del hospital y ayuda a asegurar un enfoque consistente y experto en situaciones potencialmente violentas. En instituciones más pequeñas este enfoque puede no ser factible</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19</a:t>
            </a:fld>
            <a:endParaRPr lang="es-CO"/>
          </a:p>
        </p:txBody>
      </p:sp>
    </p:spTree>
    <p:extLst>
      <p:ext uri="{BB962C8B-B14F-4D97-AF65-F5344CB8AC3E}">
        <p14:creationId xmlns:p14="http://schemas.microsoft.com/office/powerpoint/2010/main" val="222475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equipo entra en la sala en vigor y muestra una actitud profesional, en lugar de amenazante. Muchos individuos violentos se descomponen en este punto, ya que una demostración de fuerza protege su ego (por ejemplo, "me hubiera peleado pero había demasiados en mi contra"). El líder habla con el paciente de una manera tranquila y organizada, explicando por qué las restricciones son necesarias y cuál será el curso de los acontecimientos (por ejemplo, "Usted recibirá un examen médico y psiquiátrico, así como el tratamiento"). Se instruye al paciente a cooperar y acostarse para que se apliquen restricciones. Algunos pacientes se aliviarán con la protección a sí mismos y otros con restricciones cuando sienten que pierden el control. Sin embargo, incluso si el paciente aparece repentinamente menos peligroso, las restricciones físicas DEBEN colocarse una vez que la decisión para utilizarlas se ha hecho.</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20</a:t>
            </a:fld>
            <a:endParaRPr lang="es-CO"/>
          </a:p>
        </p:txBody>
      </p:sp>
    </p:spTree>
    <p:extLst>
      <p:ext uri="{BB962C8B-B14F-4D97-AF65-F5344CB8AC3E}">
        <p14:creationId xmlns:p14="http://schemas.microsoft.com/office/powerpoint/2010/main" val="208485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Las emergencias psiquiátricas, como la manía, la psicosis y la ideación suicida o homicida,</a:t>
            </a:r>
          </a:p>
          <a:p>
            <a:r>
              <a:rPr lang="es-CO" dirty="0"/>
              <a:t>Presente como una alteración aguda del pensamiento, el comportamiento o el estado de ánimo que requieren una pronta intervención para prevenir el peligro inminente.</a:t>
            </a:r>
          </a:p>
          <a:p>
            <a:r>
              <a:rPr lang="es-CO" dirty="0"/>
              <a:t>La primera prioridad en una emergencia psiquiátrica es garantizar la seguridad del paciente y quienes lo rodean.</a:t>
            </a:r>
          </a:p>
          <a:p>
            <a:r>
              <a:rPr lang="es-CO" dirty="0"/>
              <a:t>La evaluación inicial debe consistir en una historia completa y un examen físico, para Causas médicas subyacentes, a la vez que se establece un entorno seguro para Paciente y clínico.</a:t>
            </a:r>
          </a:p>
          <a:p>
            <a:r>
              <a:rPr lang="es-CO" dirty="0"/>
              <a:t>Es imprescindible hacer una entrevista con el paciente, la familia y el equipo de Tratamiento de una emergencia psiquiátrica.</a:t>
            </a:r>
          </a:p>
          <a:p>
            <a:r>
              <a:rPr lang="es-CO" dirty="0"/>
              <a:t>Existen consideraciones jurídicas importantes, particularmente en lo que se refiere a la admisión involuntaria, Emergencia psiquiátrica circundante</a:t>
            </a:r>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a:t>
            </a:fld>
            <a:endParaRPr lang="es-CO"/>
          </a:p>
        </p:txBody>
      </p:sp>
    </p:spTree>
    <p:extLst>
      <p:ext uri="{BB962C8B-B14F-4D97-AF65-F5344CB8AC3E}">
        <p14:creationId xmlns:p14="http://schemas.microsoft.com/office/powerpoint/2010/main" val="275303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Algunos hospitales más grandes usan un equipo designado de manejo de la violencia que responde a todos los encuentros con pacientes en los que pueden ser necesarias restricciones. El enfoque básico para los pacientes individuales es similar al descrito aquí, pero todos los miembros del equipo tienen experiencia en la gestión de pacientes violentos. </a:t>
            </a:r>
          </a:p>
          <a:p>
            <a:r>
              <a:rPr lang="es-CO" sz="1200" b="0" i="0" kern="1200" dirty="0">
                <a:solidFill>
                  <a:schemeClr val="tx1"/>
                </a:solidFill>
                <a:effectLst/>
                <a:latin typeface="+mn-lt"/>
                <a:ea typeface="+mn-ea"/>
                <a:cs typeface="+mn-cs"/>
              </a:rPr>
              <a:t>Si se hace necesario usar la fuerza para controlar al paciente, un miembro del equipo restringe una extremidad </a:t>
            </a:r>
            <a:r>
              <a:rPr lang="es-CO" sz="1200" b="0" i="0" kern="1200" dirty="0" err="1">
                <a:solidFill>
                  <a:schemeClr val="tx1"/>
                </a:solidFill>
                <a:effectLst/>
                <a:latin typeface="+mn-lt"/>
                <a:ea typeface="+mn-ea"/>
                <a:cs typeface="+mn-cs"/>
              </a:rPr>
              <a:t>preasignada</a:t>
            </a:r>
            <a:r>
              <a:rPr lang="es-CO" sz="1200" b="0" i="0" kern="1200" dirty="0">
                <a:solidFill>
                  <a:schemeClr val="tx1"/>
                </a:solidFill>
                <a:effectLst/>
                <a:latin typeface="+mn-lt"/>
                <a:ea typeface="+mn-ea"/>
                <a:cs typeface="+mn-cs"/>
              </a:rPr>
              <a:t> controlando la articulación principal (rodilla o codo). Esto puede lograrse bloqueando la articulación principal en extensión. El líder del equipo controla la cabeza. Si el paciente está armado con un arma improvisada, se pueden usar dos colchones para cargar e inmovilizar o emparedar al paciente. Las restricciones se aplican con seguridad a cada extremidad y se atan al marco sólido del lecho (no los carriles laterales, ya que el reposicionamiento posterior de los carriles laterales también reposiciona la extremidad del paciente). Para evitar que las extremidades inferiores se muevan de forma independiente, puede ser mejor cruzar las piernas en el tobillo y luego fijar el sistema de retención al marco de la cama en el lado opuesto.</a:t>
            </a:r>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21</a:t>
            </a:fld>
            <a:endParaRPr lang="es-CO"/>
          </a:p>
        </p:txBody>
      </p:sp>
    </p:spTree>
    <p:extLst>
      <p:ext uri="{BB962C8B-B14F-4D97-AF65-F5344CB8AC3E}">
        <p14:creationId xmlns:p14="http://schemas.microsoft.com/office/powerpoint/2010/main" val="276739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cuero es el material óptimo para las restricciones porque es fuerte, impide el escape, y es menos restrictivo que las restricciones blandas típicas. La gasa no debe usarse. Las restricciones blandas son útiles para restringir el uso de las extremidades en un paciente semi-cooperativo, pero son menos efectivas en el paciente verdaderamente violento que continúa luchando.</a:t>
            </a:r>
          </a:p>
          <a:p>
            <a:r>
              <a:rPr lang="es-CO" sz="1200" b="0" i="0" kern="1200" dirty="0">
                <a:solidFill>
                  <a:schemeClr val="tx1"/>
                </a:solidFill>
                <a:effectLst/>
                <a:latin typeface="+mn-lt"/>
                <a:ea typeface="+mn-ea"/>
                <a:cs typeface="+mn-cs"/>
              </a:rPr>
              <a:t>Si se utilizan dispositivos de sujeción del pecho, es vital que se asegure una expansión torácica adecuada para la ventilación. La aplicación de un collar de </a:t>
            </a:r>
            <a:r>
              <a:rPr lang="es-CO" sz="1200" b="0" i="0" kern="1200" dirty="0" err="1">
                <a:solidFill>
                  <a:schemeClr val="tx1"/>
                </a:solidFill>
                <a:effectLst/>
                <a:latin typeface="+mn-lt"/>
                <a:ea typeface="+mn-ea"/>
                <a:cs typeface="+mn-cs"/>
              </a:rPr>
              <a:t>Philadelphia</a:t>
            </a:r>
            <a:r>
              <a:rPr lang="es-CO" sz="1200" b="0" i="0" kern="1200" dirty="0">
                <a:solidFill>
                  <a:schemeClr val="tx1"/>
                </a:solidFill>
                <a:effectLst/>
                <a:latin typeface="+mn-lt"/>
                <a:ea typeface="+mn-ea"/>
                <a:cs typeface="+mn-cs"/>
              </a:rPr>
              <a:t> suave al cuello del paciente ayudará a evitar golpear la cabeza y morder. Siempre que sea posible, el clínico no debe participar directamente en la aplicación de restricciones con el fin de preservar la relación clínico-paciente y no ser visto como adversarial. Al retener a los pacientes de lado ayuda a prevenir la aspiración, aunque el posicionamiento con decúbito supino con la cabeza elevada es más cómodo para el paciente y permite un examen médico más minucioso mientras proporciona cierta protección contra la aspiración. Una vez que el paciente está inmovilizado, anunciar "la crisis ha terminado" tendrá un efecto calmante en el equipo de retención y el paciente.</a:t>
            </a:r>
          </a:p>
          <a:p>
            <a:endParaRPr lang="es-C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Recomendamos evitar la posición de sujeción prona y usar sedación química agresiva en pacientes que continúan luchando contra restricciones físicas. De repente, muertes inesperadas se han informado en estos pacientes Las restricciones aplicadas por el personal prehospitalario que sitúan a los pacientes en posición prona o </a:t>
            </a:r>
            <a:r>
              <a:rPr lang="es-CO" sz="1200" b="0" i="0" kern="1200" dirty="0" err="1">
                <a:solidFill>
                  <a:schemeClr val="tx1"/>
                </a:solidFill>
                <a:effectLst/>
                <a:latin typeface="+mn-lt"/>
                <a:ea typeface="+mn-ea"/>
                <a:cs typeface="+mn-cs"/>
              </a:rPr>
              <a:t>cojeante</a:t>
            </a:r>
            <a:r>
              <a:rPr lang="es-CO" sz="1200" b="0" i="0" kern="1200" dirty="0">
                <a:solidFill>
                  <a:schemeClr val="tx1"/>
                </a:solidFill>
                <a:effectLst/>
                <a:latin typeface="+mn-lt"/>
                <a:ea typeface="+mn-ea"/>
                <a:cs typeface="+mn-cs"/>
              </a:rPr>
              <a:t> (es decir, brazos y piernas sujetos detrás del paciente) han resultado en muertes posiblemente debidas a asfixia. Mientras que los voluntarios sanos no parecen experimentar asfixia cuando se ejercen contra las restricciones, el paciente combativo a menudo sufre de otras condiciones que aumentan el riesgo </a:t>
            </a:r>
          </a:p>
          <a:p>
            <a:endParaRPr lang="es-CO" sz="1200" b="0" i="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22</a:t>
            </a:fld>
            <a:endParaRPr lang="es-CO"/>
          </a:p>
        </p:txBody>
      </p:sp>
    </p:spTree>
    <p:extLst>
      <p:ext uri="{BB962C8B-B14F-4D97-AF65-F5344CB8AC3E}">
        <p14:creationId xmlns:p14="http://schemas.microsoft.com/office/powerpoint/2010/main" val="248427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Después de haber aplicado con éxito las restricciones, el paciente debe ser monitoreado frecuentemente y cambiarse regularmente de posición para prevenir secuelas neurovasculares como obstrucción circulatoria, úlceras de presión y parestesias, así como para evitar la </a:t>
            </a:r>
            <a:r>
              <a:rPr lang="es-CO" sz="1200" b="0" i="0" kern="1200" dirty="0" err="1">
                <a:solidFill>
                  <a:schemeClr val="tx1"/>
                </a:solidFill>
                <a:effectLst/>
                <a:latin typeface="+mn-lt"/>
                <a:ea typeface="+mn-ea"/>
                <a:cs typeface="+mn-cs"/>
              </a:rPr>
              <a:t>rabdomiólisis</a:t>
            </a:r>
            <a:r>
              <a:rPr lang="es-CO" sz="1200" b="0" i="0" kern="1200" dirty="0">
                <a:solidFill>
                  <a:schemeClr val="tx1"/>
                </a:solidFill>
                <a:effectLst/>
                <a:latin typeface="+mn-lt"/>
                <a:ea typeface="+mn-ea"/>
                <a:cs typeface="+mn-cs"/>
              </a:rPr>
              <a:t> asociada con Combatividad continua. Se recomienda un formulario estandarizado para este monitoreo y debe ser desarrollado por todos los departamentos de emergencias (DE) o salas que restrinjan físicamente a los pacientes. La documentación debe incluir la indicación específica de restricciones y el acuerdo de un colega de que las restricciones son necesarias. Las restricciones físicas deben eliminarse tan pronto como sea posible.</a:t>
            </a:r>
          </a:p>
          <a:p>
            <a:r>
              <a:rPr lang="es-CO" sz="1200" b="0" i="0" kern="1200" dirty="0">
                <a:solidFill>
                  <a:schemeClr val="tx1"/>
                </a:solidFill>
                <a:effectLst/>
                <a:latin typeface="+mn-lt"/>
                <a:ea typeface="+mn-ea"/>
                <a:cs typeface="+mn-cs"/>
              </a:rPr>
              <a:t>Además del monitoreo y otras medidas para prevenir complicaciones médicas, los clínicos deben asegurarse de que se satisfagan las necesidades básicas (por ejemplo, hidratación, aseo) para cualquier paciente que esté físicamente restringido o sedado químicamente.</a:t>
            </a:r>
          </a:p>
          <a:p>
            <a:r>
              <a:rPr lang="es-CO" sz="1200" b="0" i="0" kern="1200" dirty="0">
                <a:solidFill>
                  <a:schemeClr val="tx1"/>
                </a:solidFill>
                <a:effectLst/>
                <a:latin typeface="+mn-lt"/>
                <a:ea typeface="+mn-ea"/>
                <a:cs typeface="+mn-cs"/>
              </a:rPr>
              <a:t>El equipo de retención debe revisar su desempeño y discutir maneras de mejorar la efectividad. La educación y el ensayo por el personal es imperativo para mantener las habilidades.</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23</a:t>
            </a:fld>
            <a:endParaRPr lang="es-CO"/>
          </a:p>
        </p:txBody>
      </p:sp>
    </p:spTree>
    <p:extLst>
      <p:ext uri="{BB962C8B-B14F-4D97-AF65-F5344CB8AC3E}">
        <p14:creationId xmlns:p14="http://schemas.microsoft.com/office/powerpoint/2010/main" val="53065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a sedación química puede ser necesaria, con o sin restricciones físicas, en un paciente que no responde a las técnicas de </a:t>
            </a:r>
            <a:r>
              <a:rPr lang="es-CO" sz="1200" b="0" i="0" kern="1200" dirty="0" err="1">
                <a:solidFill>
                  <a:schemeClr val="tx1"/>
                </a:solidFill>
                <a:effectLst/>
                <a:latin typeface="+mn-lt"/>
                <a:ea typeface="+mn-ea"/>
                <a:cs typeface="+mn-cs"/>
              </a:rPr>
              <a:t>desescalación</a:t>
            </a:r>
            <a:r>
              <a:rPr lang="es-CO" sz="1200" b="0" i="0" kern="1200" dirty="0">
                <a:solidFill>
                  <a:schemeClr val="tx1"/>
                </a:solidFill>
                <a:effectLst/>
                <a:latin typeface="+mn-lt"/>
                <a:ea typeface="+mn-ea"/>
                <a:cs typeface="+mn-cs"/>
              </a:rPr>
              <a:t> verbal. Puede requerirse una </a:t>
            </a:r>
            <a:r>
              <a:rPr lang="es-CO" sz="1200" b="0" i="0" kern="1200" dirty="0" err="1">
                <a:solidFill>
                  <a:schemeClr val="tx1"/>
                </a:solidFill>
                <a:effectLst/>
                <a:latin typeface="+mn-lt"/>
                <a:ea typeface="+mn-ea"/>
                <a:cs typeface="+mn-cs"/>
              </a:rPr>
              <a:t>tranquilización</a:t>
            </a:r>
            <a:r>
              <a:rPr lang="es-CO" sz="1200" b="0" i="0" kern="1200" dirty="0">
                <a:solidFill>
                  <a:schemeClr val="tx1"/>
                </a:solidFill>
                <a:effectLst/>
                <a:latin typeface="+mn-lt"/>
                <a:ea typeface="+mn-ea"/>
                <a:cs typeface="+mn-cs"/>
              </a:rPr>
              <a:t> rápida en el paciente agitado o violento. Anticiparse a la necesidad de un manejo farmacológico temprano en el curso clínico de un paciente susceptible de agitarse puede evitar la necesidad de restricción física.</a:t>
            </a:r>
          </a:p>
          <a:p>
            <a:r>
              <a:rPr lang="es-CO" sz="1200" b="0" i="0" kern="1200" dirty="0">
                <a:solidFill>
                  <a:schemeClr val="tx1"/>
                </a:solidFill>
                <a:effectLst/>
                <a:latin typeface="+mn-lt"/>
                <a:ea typeface="+mn-ea"/>
                <a:cs typeface="+mn-cs"/>
              </a:rPr>
              <a:t>La medicación sedativa ideal para el paciente agitado o violento sería de acción rápida, efectiva independientemente de la vía de administración, y poseen efectos secundarios mínimos. Pocos ensayos aleatorios, doble ciego, controlados con placebo se han realizado para establecer la eficacia o la seguridad de cualquier medicamento en el tratamiento del delirio agudo. Con todos los medicamentos, el grado de sedación requerido debe ser equilibrado contra los posibles efectos secundarios.</a:t>
            </a:r>
          </a:p>
          <a:p>
            <a:r>
              <a:rPr lang="es-CO" sz="1200" b="0" i="0" kern="1200" dirty="0">
                <a:solidFill>
                  <a:schemeClr val="tx1"/>
                </a:solidFill>
                <a:effectLst/>
                <a:latin typeface="+mn-lt"/>
                <a:ea typeface="+mn-ea"/>
                <a:cs typeface="+mn-cs"/>
              </a:rPr>
              <a:t>Las tres clases principales de medicación generalmente usadas para controlar el paciente violento o agitado incluyen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antipsicóticos de primera generación (típicos) y antipsicóticos de segunda generación (atípicos). Cada clase se discute en detalle a continuación.</a:t>
            </a:r>
          </a:p>
          <a:p>
            <a:r>
              <a:rPr lang="es-CO" sz="1200" b="0" i="0" kern="1200" dirty="0">
                <a:solidFill>
                  <a:schemeClr val="tx1"/>
                </a:solidFill>
                <a:effectLst/>
                <a:latin typeface="+mn-lt"/>
                <a:ea typeface="+mn-ea"/>
                <a:cs typeface="+mn-cs"/>
              </a:rPr>
              <a:t>Los médicos pueden necesitar considerar la dificultad potencial y el tiempo requerido para colocar un catéter intravenoso al determinar su acercamiento a la sedación química. Los estudios clínicos que informan sobre el tiempo requerido para lograr la sedación a menudo no cuentan el tiempo necesario para completar este procedimiento.</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Los pacientes restringidos que están intoxicados con cocaína, anfetaminas u otros estimulantes parecen tener un riesgo particularmente alto de resultados adversos. El aumento del tono simpático y la alteración de la sensación de dolor pueden permitir un esfuerzo más allá de los límites fisiológicos normales en estos pacientes y pueden causar vasoconstricción que impide el aclaramiento de los desechos metabólicos. La alteración de la mecánica respiratoria debido a una postura restringida en un paciente </a:t>
            </a:r>
            <a:r>
              <a:rPr lang="es-CO" sz="1200" b="0" i="0" kern="1200" dirty="0" err="1">
                <a:solidFill>
                  <a:schemeClr val="tx1"/>
                </a:solidFill>
                <a:effectLst/>
                <a:latin typeface="+mn-lt"/>
                <a:ea typeface="+mn-ea"/>
                <a:cs typeface="+mn-cs"/>
              </a:rPr>
              <a:t>acidémico</a:t>
            </a:r>
            <a:r>
              <a:rPr lang="es-CO" sz="1200" b="0" i="0" kern="1200" dirty="0">
                <a:solidFill>
                  <a:schemeClr val="tx1"/>
                </a:solidFill>
                <a:effectLst/>
                <a:latin typeface="+mn-lt"/>
                <a:ea typeface="+mn-ea"/>
                <a:cs typeface="+mn-cs"/>
              </a:rPr>
              <a:t> puede afectar la compensación respiratoria.</a:t>
            </a:r>
            <a:endParaRPr lang="es-CO" dirty="0"/>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24</a:t>
            </a:fld>
            <a:endParaRPr lang="es-CO"/>
          </a:p>
        </p:txBody>
      </p:sp>
    </p:spTree>
    <p:extLst>
      <p:ext uri="{BB962C8B-B14F-4D97-AF65-F5344CB8AC3E}">
        <p14:creationId xmlns:p14="http://schemas.microsoft.com/office/powerpoint/2010/main" val="57496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Un principio de gestión es pasar a una clase diferente cuando la primera es ineficaz o se requieren dosis excesivas. Algunos pacientes pueden tener reacciones paradójicas y agudizarse después de recibir un medicamento en particular. En tales casos, no se deben dar agentes adicionales de esta clase y sólo se usan clases alternativas.</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El uso de medicamentos inyectables puede ser visto como un asalto por el paciente, invocando imágenes de castigo y encarcelamiento en lugar de terapia y alivio . Para el paciente agitado pero no violento dispuesto a cooperar con el tratamiento, el uso de medicación oral puede ser tan eficaz como una forma parenteral </a:t>
            </a:r>
          </a:p>
          <a:p>
            <a:endParaRPr lang="es-CO" dirty="0"/>
          </a:p>
          <a:p>
            <a:r>
              <a:rPr lang="es-CO" sz="1200" b="0" i="0" kern="1200" dirty="0">
                <a:solidFill>
                  <a:schemeClr val="tx1"/>
                </a:solidFill>
                <a:effectLst/>
                <a:latin typeface="+mn-lt"/>
                <a:ea typeface="+mn-ea"/>
                <a:cs typeface="+mn-cs"/>
              </a:rPr>
              <a:t>En 2006, el Colegio Americano de Médicos de Emergencia publicó una política clínica que discute el tratamiento farmacológico para el paciente agudamente agitado en el departamento de emergencias (DE) , mientras que en 2012 un grupo de trabajo de la Asociación Americana de Psiquiatría de Emergencia publicó recomendaciones para la gestión de Agitación .  Estas directrices reflejan la práctica común en muchos ED en los Estados Unidos.</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25</a:t>
            </a:fld>
            <a:endParaRPr lang="es-CO"/>
          </a:p>
        </p:txBody>
      </p:sp>
    </p:spTree>
    <p:extLst>
      <p:ext uri="{BB962C8B-B14F-4D97-AF65-F5344CB8AC3E}">
        <p14:creationId xmlns:p14="http://schemas.microsoft.com/office/powerpoint/2010/main" val="400575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En general, preferimos 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cuando sedamos al paciente con agitación de una causa desconocida. </a:t>
            </a:r>
            <a:r>
              <a:rPr lang="es-CO" sz="1200" b="0" i="0" u="sng" kern="1200" dirty="0">
                <a:solidFill>
                  <a:schemeClr val="tx1"/>
                </a:solidFill>
                <a:effectLst/>
                <a:latin typeface="+mn-lt"/>
                <a:ea typeface="+mn-ea"/>
                <a:cs typeface="+mn-cs"/>
                <a:hlinkClick r:id="rId3"/>
              </a:rPr>
              <a:t>Lorazepam</a:t>
            </a:r>
            <a:r>
              <a:rPr lang="es-CO" sz="1200" b="0" i="0" kern="1200" dirty="0">
                <a:solidFill>
                  <a:schemeClr val="tx1"/>
                </a:solidFill>
                <a:effectLst/>
                <a:latin typeface="+mn-lt"/>
                <a:ea typeface="+mn-ea"/>
                <a:cs typeface="+mn-cs"/>
              </a:rPr>
              <a:t> y </a:t>
            </a:r>
            <a:r>
              <a:rPr lang="es-CO" sz="1200" b="0" i="0" u="sng" kern="1200" dirty="0">
                <a:solidFill>
                  <a:schemeClr val="tx1"/>
                </a:solidFill>
                <a:effectLst/>
                <a:latin typeface="+mn-lt"/>
                <a:ea typeface="+mn-ea"/>
                <a:cs typeface="+mn-cs"/>
                <a:hlinkClick r:id="rId4"/>
              </a:rPr>
              <a:t>midazolam</a:t>
            </a:r>
            <a:r>
              <a:rPr lang="es-CO" sz="1200" b="0" i="0" kern="1200" dirty="0">
                <a:solidFill>
                  <a:schemeClr val="tx1"/>
                </a:solidFill>
                <a:effectLst/>
                <a:latin typeface="+mn-lt"/>
                <a:ea typeface="+mn-ea"/>
                <a:cs typeface="+mn-cs"/>
              </a:rPr>
              <a:t> se utilizan con mayor frecuencia.</a:t>
            </a:r>
          </a:p>
          <a:p>
            <a:r>
              <a:rPr lang="es-CO" sz="1200" b="0" i="0" kern="1200" dirty="0">
                <a:solidFill>
                  <a:schemeClr val="tx1"/>
                </a:solidFill>
                <a:effectLst/>
                <a:latin typeface="+mn-lt"/>
                <a:ea typeface="+mn-ea"/>
                <a:cs typeface="+mn-cs"/>
              </a:rPr>
              <a:t>●</a:t>
            </a:r>
            <a:r>
              <a:rPr lang="es-CO" sz="1200" b="0" i="0" u="sng" kern="1200" dirty="0">
                <a:solidFill>
                  <a:schemeClr val="tx1"/>
                </a:solidFill>
                <a:effectLst/>
                <a:latin typeface="+mn-lt"/>
                <a:ea typeface="+mn-ea"/>
                <a:cs typeface="+mn-cs"/>
                <a:hlinkClick r:id="rId3"/>
              </a:rPr>
              <a:t>Lorazepam</a:t>
            </a:r>
            <a:r>
              <a:rPr lang="es-CO" sz="1200" b="0" i="0" kern="1200" dirty="0">
                <a:solidFill>
                  <a:schemeClr val="tx1"/>
                </a:solidFill>
                <a:effectLst/>
                <a:latin typeface="+mn-lt"/>
                <a:ea typeface="+mn-ea"/>
                <a:cs typeface="+mn-cs"/>
              </a:rPr>
              <a:t> se utiliza comúnmente debido a su rapidez de acción, eficacia, vida media corta, e intramuscular (IM) o intravenosa (IV) vía de administración [ </a:t>
            </a:r>
            <a:r>
              <a:rPr lang="es-CO" sz="1200" b="0" i="0" u="sng" kern="1200" dirty="0">
                <a:solidFill>
                  <a:schemeClr val="tx1"/>
                </a:solidFill>
                <a:effectLst/>
                <a:latin typeface="+mn-lt"/>
                <a:ea typeface="+mn-ea"/>
                <a:cs typeface="+mn-cs"/>
                <a:hlinkClick r:id="rId5"/>
              </a:rPr>
              <a:t>68</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5"/>
              </a:rPr>
              <a:t>69</a:t>
            </a:r>
            <a:r>
              <a:rPr lang="es-CO" sz="1200" b="0" i="0" kern="1200" dirty="0">
                <a:solidFill>
                  <a:schemeClr val="tx1"/>
                </a:solidFill>
                <a:effectLst/>
                <a:latin typeface="+mn-lt"/>
                <a:ea typeface="+mn-ea"/>
                <a:cs typeface="+mn-cs"/>
              </a:rPr>
              <a:t> ]. La dosis habitual es de 0,5 a 2 mg IV o IM. Algunos expertos dan dosis tan frecuentemente como cada 10 minutos para pacientes severamente agitados, aunque las fuentes estándar de información de fármacos sugieren un intervalo de dosificación de 30 minutos. La vida media de </a:t>
            </a:r>
            <a:r>
              <a:rPr lang="es-CO" sz="1200" b="0" i="0" kern="1200" dirty="0" err="1">
                <a:solidFill>
                  <a:schemeClr val="tx1"/>
                </a:solidFill>
                <a:effectLst/>
                <a:latin typeface="+mn-lt"/>
                <a:ea typeface="+mn-ea"/>
                <a:cs typeface="+mn-cs"/>
              </a:rPr>
              <a:t>lorazepam</a:t>
            </a:r>
            <a:r>
              <a:rPr lang="es-CO" sz="1200" b="0" i="0" kern="1200" dirty="0">
                <a:solidFill>
                  <a:schemeClr val="tx1"/>
                </a:solidFill>
                <a:effectLst/>
                <a:latin typeface="+mn-lt"/>
                <a:ea typeface="+mn-ea"/>
                <a:cs typeface="+mn-cs"/>
              </a:rPr>
              <a:t> es de 10 a 20 horas.</a:t>
            </a:r>
          </a:p>
          <a:p>
            <a:r>
              <a:rPr lang="es-CO" sz="1200" b="0" i="0" kern="1200" dirty="0">
                <a:solidFill>
                  <a:schemeClr val="tx1"/>
                </a:solidFill>
                <a:effectLst/>
                <a:latin typeface="+mn-lt"/>
                <a:ea typeface="+mn-ea"/>
                <a:cs typeface="+mn-cs"/>
              </a:rPr>
              <a:t>●</a:t>
            </a:r>
            <a:r>
              <a:rPr lang="es-CO" sz="1200" b="0" i="0" u="sng" kern="1200" dirty="0">
                <a:solidFill>
                  <a:schemeClr val="tx1"/>
                </a:solidFill>
                <a:effectLst/>
                <a:latin typeface="+mn-lt"/>
                <a:ea typeface="+mn-ea"/>
                <a:cs typeface="+mn-cs"/>
                <a:hlinkClick r:id="rId4"/>
              </a:rPr>
              <a:t>Midazolam</a:t>
            </a:r>
            <a:r>
              <a:rPr lang="es-CO" sz="1200" b="0" i="0" kern="1200" dirty="0">
                <a:solidFill>
                  <a:schemeClr val="tx1"/>
                </a:solidFill>
                <a:effectLst/>
                <a:latin typeface="+mn-lt"/>
                <a:ea typeface="+mn-ea"/>
                <a:cs typeface="+mn-cs"/>
              </a:rPr>
              <a:t> es un sedante eficaz con un inicio más rápido que el </a:t>
            </a:r>
            <a:r>
              <a:rPr lang="es-CO" sz="1200" b="0" i="0" u="sng" kern="1200" dirty="0" err="1">
                <a:solidFill>
                  <a:schemeClr val="tx1"/>
                </a:solidFill>
                <a:effectLst/>
                <a:latin typeface="+mn-lt"/>
                <a:ea typeface="+mn-ea"/>
                <a:cs typeface="+mn-cs"/>
                <a:hlinkClick r:id="rId3"/>
              </a:rPr>
              <a:t>lorazepam</a:t>
            </a:r>
            <a:r>
              <a:rPr lang="es-CO" sz="1200" b="0" i="0" kern="1200" dirty="0">
                <a:solidFill>
                  <a:schemeClr val="tx1"/>
                </a:solidFill>
                <a:effectLst/>
                <a:latin typeface="+mn-lt"/>
                <a:ea typeface="+mn-ea"/>
                <a:cs typeface="+mn-cs"/>
              </a:rPr>
              <a:t> pero una duración de acción más corta (una a dos horas) [ </a:t>
            </a:r>
            <a:r>
              <a:rPr lang="es-CO" sz="1200" b="0" i="0" u="sng" kern="1200" dirty="0">
                <a:solidFill>
                  <a:schemeClr val="tx1"/>
                </a:solidFill>
                <a:effectLst/>
                <a:latin typeface="+mn-lt"/>
                <a:ea typeface="+mn-ea"/>
                <a:cs typeface="+mn-cs"/>
                <a:hlinkClick r:id="rId6"/>
              </a:rPr>
              <a:t>70</a:t>
            </a:r>
            <a:r>
              <a:rPr lang="es-CO" sz="1200" b="0" i="0" kern="1200" dirty="0">
                <a:solidFill>
                  <a:schemeClr val="tx1"/>
                </a:solidFill>
                <a:effectLst/>
                <a:latin typeface="+mn-lt"/>
                <a:ea typeface="+mn-ea"/>
                <a:cs typeface="+mn-cs"/>
              </a:rPr>
              <a:t>]. La dosis habitual es de 2,5 a 5 mg IV o IM. En pacientes gravemente agitados, se pueden administrar dosis cada tres a cinco minutos.</a:t>
            </a:r>
          </a:p>
          <a:p>
            <a:r>
              <a:rPr lang="es-CO" sz="1200" b="0" i="0" kern="1200" dirty="0">
                <a:solidFill>
                  <a:schemeClr val="tx1"/>
                </a:solidFill>
                <a:effectLst/>
                <a:latin typeface="+mn-lt"/>
                <a:ea typeface="+mn-ea"/>
                <a:cs typeface="+mn-cs"/>
              </a:rPr>
              <a:t>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pueden causar depresión respiratoria, somnolencia excesiva y menos comúnmente, desinhibición paradójica [ </a:t>
            </a:r>
            <a:r>
              <a:rPr lang="es-CO" sz="1200" b="0" i="0" u="sng" kern="1200" dirty="0">
                <a:solidFill>
                  <a:schemeClr val="tx1"/>
                </a:solidFill>
                <a:effectLst/>
                <a:latin typeface="+mn-lt"/>
                <a:ea typeface="+mn-ea"/>
                <a:cs typeface="+mn-cs"/>
                <a:hlinkClick r:id="rId7"/>
              </a:rPr>
              <a:t>71</a:t>
            </a:r>
            <a:r>
              <a:rPr lang="es-CO" sz="1200" b="0" i="0" kern="1200" dirty="0">
                <a:solidFill>
                  <a:schemeClr val="tx1"/>
                </a:solidFill>
                <a:effectLst/>
                <a:latin typeface="+mn-lt"/>
                <a:ea typeface="+mn-ea"/>
                <a:cs typeface="+mn-cs"/>
              </a:rPr>
              <a:t> ]. Los médicos deben estar atentos a la monitorización de la función respiratoria de los pacientes que reciben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En pacientes agitados pero cooperativos, 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se pueden administrar por vía oral usando las mismas dosis descritas anteriormente.</a:t>
            </a:r>
          </a:p>
          <a:p>
            <a:r>
              <a:rPr lang="es-CO" sz="1200" b="0" i="0" kern="1200" dirty="0">
                <a:solidFill>
                  <a:schemeClr val="tx1"/>
                </a:solidFill>
                <a:effectLst/>
                <a:latin typeface="+mn-lt"/>
                <a:ea typeface="+mn-ea"/>
                <a:cs typeface="+mn-cs"/>
              </a:rPr>
              <a:t>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son especialmente útiles en pacientes que se agitan por intoxicación o abstinencia por drogas o alcohol, pero conservan su eficacia en la psicosis aguda [ </a:t>
            </a:r>
            <a:r>
              <a:rPr lang="es-CO" sz="1200" b="0" i="0" u="sng" kern="1200" dirty="0">
                <a:solidFill>
                  <a:schemeClr val="tx1"/>
                </a:solidFill>
                <a:effectLst/>
                <a:latin typeface="+mn-lt"/>
                <a:ea typeface="+mn-ea"/>
                <a:cs typeface="+mn-cs"/>
                <a:hlinkClick r:id="rId8"/>
              </a:rPr>
              <a:t>20,72</a:t>
            </a:r>
            <a:r>
              <a:rPr lang="es-CO" sz="1200" b="0" i="0" kern="1200" dirty="0">
                <a:solidFill>
                  <a:schemeClr val="tx1"/>
                </a:solidFill>
                <a:effectLst/>
                <a:latin typeface="+mn-lt"/>
                <a:ea typeface="+mn-ea"/>
                <a:cs typeface="+mn-cs"/>
              </a:rPr>
              <a:t> ]. El retiro de alcohol y las sobredosis de fármacos en particular pueden requerir tratamiento con grandes dosis acumulativas. 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pueden ser más eficaces que los neurolépticos para reducir el delirio y la mortalidad [ </a:t>
            </a:r>
            <a:r>
              <a:rPr lang="es-CO" sz="1200" b="0" i="0" u="sng" kern="1200" dirty="0">
                <a:solidFill>
                  <a:schemeClr val="tx1"/>
                </a:solidFill>
                <a:effectLst/>
                <a:latin typeface="+mn-lt"/>
                <a:ea typeface="+mn-ea"/>
                <a:cs typeface="+mn-cs"/>
                <a:hlinkClick r:id="rId9"/>
              </a:rPr>
              <a:t>73</a:t>
            </a:r>
            <a:r>
              <a:rPr lang="es-CO" sz="1200" b="0" i="0" kern="1200" dirty="0">
                <a:solidFill>
                  <a:schemeClr val="tx1"/>
                </a:solidFill>
                <a:effectLst/>
                <a:latin typeface="+mn-lt"/>
                <a:ea typeface="+mn-ea"/>
                <a:cs typeface="+mn-cs"/>
              </a:rPr>
              <a:t> ]. 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también son útiles en pacientes con riesgo de convulsión o cuando los efectos secundarios anticolinérgicos o la acatisia asociada con antipsicóticos pueden resultar nocivos [ </a:t>
            </a:r>
            <a:r>
              <a:rPr lang="es-CO" sz="1200" b="0" i="0" u="sng" kern="1200" dirty="0">
                <a:solidFill>
                  <a:schemeClr val="tx1"/>
                </a:solidFill>
                <a:effectLst/>
                <a:latin typeface="+mn-lt"/>
                <a:ea typeface="+mn-ea"/>
                <a:cs typeface="+mn-cs"/>
                <a:hlinkClick r:id="rId10"/>
              </a:rPr>
              <a:t>74</a:t>
            </a:r>
            <a:r>
              <a:rPr lang="es-CO" sz="1200" b="0" i="0" kern="1200" dirty="0">
                <a:solidFill>
                  <a:schemeClr val="tx1"/>
                </a:solidFill>
                <a:effectLst/>
                <a:latin typeface="+mn-lt"/>
                <a:ea typeface="+mn-ea"/>
                <a:cs typeface="+mn-cs"/>
              </a:rPr>
              <a:t> ]. </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26</a:t>
            </a:fld>
            <a:endParaRPr lang="es-CO"/>
          </a:p>
        </p:txBody>
      </p:sp>
    </p:spTree>
    <p:extLst>
      <p:ext uri="{BB962C8B-B14F-4D97-AF65-F5344CB8AC3E}">
        <p14:creationId xmlns:p14="http://schemas.microsoft.com/office/powerpoint/2010/main" val="219208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 un ensayo doble ciego y aleatorizado en el que participaron 153 pacientes agudamente agitados en el ED,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(dosis mediana de 5 mg) fue tan eficaz como el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(dosis media de 10 mg) para lograr la sedación en 10 minutos [ </a:t>
            </a:r>
            <a:r>
              <a:rPr lang="es-CO" sz="1200" b="0" i="0" u="sng" kern="1200" dirty="0">
                <a:solidFill>
                  <a:schemeClr val="tx1"/>
                </a:solidFill>
                <a:effectLst/>
                <a:latin typeface="+mn-lt"/>
                <a:ea typeface="+mn-ea"/>
                <a:cs typeface="+mn-cs"/>
                <a:hlinkClick r:id="rId5"/>
              </a:rPr>
              <a:t>75</a:t>
            </a:r>
            <a:r>
              <a:rPr lang="es-CO" sz="1200" b="0" i="0" kern="1200" dirty="0">
                <a:solidFill>
                  <a:schemeClr val="tx1"/>
                </a:solidFill>
                <a:effectLst/>
                <a:latin typeface="+mn-lt"/>
                <a:ea typeface="+mn-ea"/>
                <a:cs typeface="+mn-cs"/>
              </a:rPr>
              <a:t> ]. Tres pacientes del grupo midazolam necesitaron temporalmente ventilación asistida y uno fue intubado.</a:t>
            </a:r>
          </a:p>
          <a:p>
            <a:r>
              <a:rPr lang="es-CO" sz="1200" b="0" i="0" kern="1200" dirty="0">
                <a:solidFill>
                  <a:schemeClr val="tx1"/>
                </a:solidFill>
                <a:effectLst/>
                <a:latin typeface="+mn-lt"/>
                <a:ea typeface="+mn-ea"/>
                <a:cs typeface="+mn-cs"/>
              </a:rPr>
              <a:t>●Los pacientes tratados con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IM) lograron sedación más rápida, pero con mayor frecuencia requirieron medicamentos adicionales para los síntomas de avance comparados con los tratados con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(5 mg IM) o </a:t>
            </a:r>
            <a:r>
              <a:rPr lang="es-CO" sz="1200" b="0" i="0" u="sng" kern="1200" dirty="0" err="1">
                <a:solidFill>
                  <a:schemeClr val="tx1"/>
                </a:solidFill>
                <a:effectLst/>
                <a:latin typeface="+mn-lt"/>
                <a:ea typeface="+mn-ea"/>
                <a:cs typeface="+mn-cs"/>
                <a:hlinkClick r:id="rId6"/>
              </a:rPr>
              <a:t>ziprasidona</a:t>
            </a:r>
            <a:r>
              <a:rPr lang="es-CO" sz="1200" b="0" i="0" kern="1200" dirty="0">
                <a:solidFill>
                  <a:schemeClr val="tx1"/>
                </a:solidFill>
                <a:effectLst/>
                <a:latin typeface="+mn-lt"/>
                <a:ea typeface="+mn-ea"/>
                <a:cs typeface="+mn-cs"/>
              </a:rPr>
              <a:t> (20 mg IM) en un ensayo doble ciego con 144 Agitado ED pacientes [ </a:t>
            </a:r>
            <a:r>
              <a:rPr lang="es-CO" sz="1200" b="0" i="0" u="sng" kern="1200" dirty="0">
                <a:solidFill>
                  <a:schemeClr val="tx1"/>
                </a:solidFill>
                <a:effectLst/>
                <a:latin typeface="+mn-lt"/>
                <a:ea typeface="+mn-ea"/>
                <a:cs typeface="+mn-cs"/>
                <a:hlinkClick r:id="rId7"/>
              </a:rPr>
              <a:t>76</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●En otro ensayo doble ciego y aleatorio realizado en un ED urbano,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MI) proporcionó sedación más rápida de pacientes gravemente agitados que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(2 mg IM) 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(5 mg IM) </a:t>
            </a:r>
            <a:r>
              <a:rPr lang="es-CO" sz="1200" b="0" i="0" u="sng" kern="1200" dirty="0">
                <a:solidFill>
                  <a:schemeClr val="tx1"/>
                </a:solidFill>
                <a:effectLst/>
                <a:latin typeface="+mn-lt"/>
                <a:ea typeface="+mn-ea"/>
                <a:cs typeface="+mn-cs"/>
                <a:hlinkClick r:id="rId10"/>
              </a:rPr>
              <a:t>77</a:t>
            </a:r>
            <a:r>
              <a:rPr lang="es-CO" sz="1200" b="0" i="0" kern="1200" dirty="0">
                <a:solidFill>
                  <a:schemeClr val="tx1"/>
                </a:solidFill>
                <a:effectLst/>
                <a:latin typeface="+mn-lt"/>
                <a:ea typeface="+mn-ea"/>
                <a:cs typeface="+mn-cs"/>
              </a:rPr>
              <a:t> . Los tres agentes proporcionaron sedación efectiva y no se observaron diferencias en la función hemodinámica o respiratoria entre los 111 pacientes involucrados.</a:t>
            </a:r>
          </a:p>
          <a:p>
            <a:r>
              <a:rPr lang="es-CO" sz="1200" b="0" i="0" kern="1200" dirty="0">
                <a:solidFill>
                  <a:schemeClr val="tx1"/>
                </a:solidFill>
                <a:effectLst/>
                <a:latin typeface="+mn-lt"/>
                <a:ea typeface="+mn-ea"/>
                <a:cs typeface="+mn-cs"/>
              </a:rPr>
              <a:t>●Un ensayo aleatorio sin cegamiento en el que participaron 301 pacientes tratados en un servicio de urgencias psiquiátricas encontró que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era más eficaz para la sedación rápida (en 20 minutos) de los pacientes agitados que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más la </a:t>
            </a:r>
            <a:r>
              <a:rPr lang="es-CO" sz="1200" b="0" i="0" u="sng" kern="1200" dirty="0" err="1">
                <a:solidFill>
                  <a:schemeClr val="tx1"/>
                </a:solidFill>
                <a:effectLst/>
                <a:latin typeface="+mn-lt"/>
                <a:ea typeface="+mn-ea"/>
                <a:cs typeface="+mn-cs"/>
                <a:hlinkClick r:id="rId11"/>
              </a:rPr>
              <a:t>prometazina</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12"/>
              </a:rPr>
              <a:t>78</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●En un ensayo controlado aleatorio doble ciego,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fue tan eficaz como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para reducir la agresión </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27</a:t>
            </a:fld>
            <a:endParaRPr lang="es-CO"/>
          </a:p>
        </p:txBody>
      </p:sp>
    </p:spTree>
    <p:extLst>
      <p:ext uri="{BB962C8B-B14F-4D97-AF65-F5344CB8AC3E}">
        <p14:creationId xmlns:p14="http://schemas.microsoft.com/office/powerpoint/2010/main" val="140233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 un ensayo doble ciego y aleatorizado en el que participaron 153 pacientes agudamente agitados en el ED,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(dosis mediana de 5 mg) fue tan eficaz como el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(dosis media de 10 mg) para lograr la sedación en 10 minutos [ </a:t>
            </a:r>
            <a:r>
              <a:rPr lang="es-CO" sz="1200" b="0" i="0" u="sng" kern="1200" dirty="0">
                <a:solidFill>
                  <a:schemeClr val="tx1"/>
                </a:solidFill>
                <a:effectLst/>
                <a:latin typeface="+mn-lt"/>
                <a:ea typeface="+mn-ea"/>
                <a:cs typeface="+mn-cs"/>
                <a:hlinkClick r:id="rId5"/>
              </a:rPr>
              <a:t>75</a:t>
            </a:r>
            <a:r>
              <a:rPr lang="es-CO" sz="1200" b="0" i="0" kern="1200" dirty="0">
                <a:solidFill>
                  <a:schemeClr val="tx1"/>
                </a:solidFill>
                <a:effectLst/>
                <a:latin typeface="+mn-lt"/>
                <a:ea typeface="+mn-ea"/>
                <a:cs typeface="+mn-cs"/>
              </a:rPr>
              <a:t> ]. Tres pacientes del grupo midazolam necesitaron temporalmente ventilación asistida y uno fue intubado.</a:t>
            </a:r>
          </a:p>
          <a:p>
            <a:r>
              <a:rPr lang="es-CO" sz="1200" b="0" i="0" kern="1200" dirty="0">
                <a:solidFill>
                  <a:schemeClr val="tx1"/>
                </a:solidFill>
                <a:effectLst/>
                <a:latin typeface="+mn-lt"/>
                <a:ea typeface="+mn-ea"/>
                <a:cs typeface="+mn-cs"/>
              </a:rPr>
              <a:t>●Los pacientes tratados con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IM) lograron sedación más rápida, pero con mayor frecuencia requirieron medicamentos adicionales para los síntomas de avance comparados con los tratados con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(5 mg IM) o </a:t>
            </a:r>
            <a:r>
              <a:rPr lang="es-CO" sz="1200" b="0" i="0" u="sng" kern="1200" dirty="0" err="1">
                <a:solidFill>
                  <a:schemeClr val="tx1"/>
                </a:solidFill>
                <a:effectLst/>
                <a:latin typeface="+mn-lt"/>
                <a:ea typeface="+mn-ea"/>
                <a:cs typeface="+mn-cs"/>
                <a:hlinkClick r:id="rId6"/>
              </a:rPr>
              <a:t>ziprasidona</a:t>
            </a:r>
            <a:r>
              <a:rPr lang="es-CO" sz="1200" b="0" i="0" kern="1200" dirty="0">
                <a:solidFill>
                  <a:schemeClr val="tx1"/>
                </a:solidFill>
                <a:effectLst/>
                <a:latin typeface="+mn-lt"/>
                <a:ea typeface="+mn-ea"/>
                <a:cs typeface="+mn-cs"/>
              </a:rPr>
              <a:t> (20 mg IM) en un ensayo doble ciego con 144 Agitado ED pacientes [ </a:t>
            </a:r>
            <a:r>
              <a:rPr lang="es-CO" sz="1200" b="0" i="0" u="sng" kern="1200" dirty="0">
                <a:solidFill>
                  <a:schemeClr val="tx1"/>
                </a:solidFill>
                <a:effectLst/>
                <a:latin typeface="+mn-lt"/>
                <a:ea typeface="+mn-ea"/>
                <a:cs typeface="+mn-cs"/>
                <a:hlinkClick r:id="rId7"/>
              </a:rPr>
              <a:t>76</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●En otro ensayo doble ciego y aleatorio realizado en un ED urbano,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MI) proporcionó sedación más rápida de pacientes gravemente agitados que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(2 mg IM) 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(5 mg IM) </a:t>
            </a:r>
            <a:r>
              <a:rPr lang="es-CO" sz="1200" b="0" i="0" u="sng" kern="1200" dirty="0">
                <a:solidFill>
                  <a:schemeClr val="tx1"/>
                </a:solidFill>
                <a:effectLst/>
                <a:latin typeface="+mn-lt"/>
                <a:ea typeface="+mn-ea"/>
                <a:cs typeface="+mn-cs"/>
                <a:hlinkClick r:id="rId10"/>
              </a:rPr>
              <a:t>77</a:t>
            </a:r>
            <a:r>
              <a:rPr lang="es-CO" sz="1200" b="0" i="0" kern="1200" dirty="0">
                <a:solidFill>
                  <a:schemeClr val="tx1"/>
                </a:solidFill>
                <a:effectLst/>
                <a:latin typeface="+mn-lt"/>
                <a:ea typeface="+mn-ea"/>
                <a:cs typeface="+mn-cs"/>
              </a:rPr>
              <a:t> . Los tres agentes proporcionaron sedación efectiva y no se observaron diferencias en la función hemodinámica o respiratoria entre los 111 pacientes involucrados.</a:t>
            </a:r>
          </a:p>
          <a:p>
            <a:r>
              <a:rPr lang="es-CO" sz="1200" b="0" i="0" kern="1200" dirty="0">
                <a:solidFill>
                  <a:schemeClr val="tx1"/>
                </a:solidFill>
                <a:effectLst/>
                <a:latin typeface="+mn-lt"/>
                <a:ea typeface="+mn-ea"/>
                <a:cs typeface="+mn-cs"/>
              </a:rPr>
              <a:t>●Un ensayo aleatorio sin cegamiento en el que participaron 301 pacientes tratados en un servicio de urgencias psiquiátricas encontró que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era más eficaz para la sedación rápida (en 20 minutos) de los pacientes agitados que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más la </a:t>
            </a:r>
            <a:r>
              <a:rPr lang="es-CO" sz="1200" b="0" i="0" u="sng" kern="1200" dirty="0" err="1">
                <a:solidFill>
                  <a:schemeClr val="tx1"/>
                </a:solidFill>
                <a:effectLst/>
                <a:latin typeface="+mn-lt"/>
                <a:ea typeface="+mn-ea"/>
                <a:cs typeface="+mn-cs"/>
                <a:hlinkClick r:id="rId11"/>
              </a:rPr>
              <a:t>prometazina</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12"/>
              </a:rPr>
              <a:t>78</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●En un ensayo controlado aleatorio doble ciego,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fue tan eficaz como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para reducir la agresión </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28</a:t>
            </a:fld>
            <a:endParaRPr lang="es-CO"/>
          </a:p>
        </p:txBody>
      </p:sp>
    </p:spTree>
    <p:extLst>
      <p:ext uri="{BB962C8B-B14F-4D97-AF65-F5344CB8AC3E}">
        <p14:creationId xmlns:p14="http://schemas.microsoft.com/office/powerpoint/2010/main" val="333483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 un ensayo doble ciego y aleatorizado en el que participaron 153 pacientes agudamente agitados en el ED,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(dosis mediana de 5 mg) fue tan eficaz como el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(dosis media de 10 mg) para lograr la sedación en 10 minutos [ </a:t>
            </a:r>
            <a:r>
              <a:rPr lang="es-CO" sz="1200" b="0" i="0" u="sng" kern="1200" dirty="0">
                <a:solidFill>
                  <a:schemeClr val="tx1"/>
                </a:solidFill>
                <a:effectLst/>
                <a:latin typeface="+mn-lt"/>
                <a:ea typeface="+mn-ea"/>
                <a:cs typeface="+mn-cs"/>
                <a:hlinkClick r:id="rId5"/>
              </a:rPr>
              <a:t>75</a:t>
            </a:r>
            <a:r>
              <a:rPr lang="es-CO" sz="1200" b="0" i="0" kern="1200" dirty="0">
                <a:solidFill>
                  <a:schemeClr val="tx1"/>
                </a:solidFill>
                <a:effectLst/>
                <a:latin typeface="+mn-lt"/>
                <a:ea typeface="+mn-ea"/>
                <a:cs typeface="+mn-cs"/>
              </a:rPr>
              <a:t> ]. Tres pacientes del grupo midazolam necesitaron temporalmente ventilación asistida y uno fue intubado.</a:t>
            </a:r>
          </a:p>
          <a:p>
            <a:r>
              <a:rPr lang="es-CO" sz="1200" b="0" i="0" kern="1200" dirty="0">
                <a:solidFill>
                  <a:schemeClr val="tx1"/>
                </a:solidFill>
                <a:effectLst/>
                <a:latin typeface="+mn-lt"/>
                <a:ea typeface="+mn-ea"/>
                <a:cs typeface="+mn-cs"/>
              </a:rPr>
              <a:t>●Los pacientes tratados con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IM) lograron sedación más rápida, pero con mayor frecuencia requirieron medicamentos adicionales para los síntomas de avance comparados con los tratados con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(5 mg IM) o </a:t>
            </a:r>
            <a:r>
              <a:rPr lang="es-CO" sz="1200" b="0" i="0" u="sng" kern="1200" dirty="0" err="1">
                <a:solidFill>
                  <a:schemeClr val="tx1"/>
                </a:solidFill>
                <a:effectLst/>
                <a:latin typeface="+mn-lt"/>
                <a:ea typeface="+mn-ea"/>
                <a:cs typeface="+mn-cs"/>
                <a:hlinkClick r:id="rId6"/>
              </a:rPr>
              <a:t>ziprasidona</a:t>
            </a:r>
            <a:r>
              <a:rPr lang="es-CO" sz="1200" b="0" i="0" kern="1200" dirty="0">
                <a:solidFill>
                  <a:schemeClr val="tx1"/>
                </a:solidFill>
                <a:effectLst/>
                <a:latin typeface="+mn-lt"/>
                <a:ea typeface="+mn-ea"/>
                <a:cs typeface="+mn-cs"/>
              </a:rPr>
              <a:t> (20 mg IM) en un ensayo doble ciego con 144 Agitado ED pacientes [ </a:t>
            </a:r>
            <a:r>
              <a:rPr lang="es-CO" sz="1200" b="0" i="0" u="sng" kern="1200" dirty="0">
                <a:solidFill>
                  <a:schemeClr val="tx1"/>
                </a:solidFill>
                <a:effectLst/>
                <a:latin typeface="+mn-lt"/>
                <a:ea typeface="+mn-ea"/>
                <a:cs typeface="+mn-cs"/>
                <a:hlinkClick r:id="rId7"/>
              </a:rPr>
              <a:t>76</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●En otro ensayo doble ciego y aleatorio realizado en un ED urbano,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(5 mg MI) proporcionó sedación más rápida de pacientes gravemente agitados que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(2 mg IM) 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(5 mg IM) </a:t>
            </a:r>
            <a:r>
              <a:rPr lang="es-CO" sz="1200" b="0" i="0" u="sng" kern="1200" dirty="0">
                <a:solidFill>
                  <a:schemeClr val="tx1"/>
                </a:solidFill>
                <a:effectLst/>
                <a:latin typeface="+mn-lt"/>
                <a:ea typeface="+mn-ea"/>
                <a:cs typeface="+mn-cs"/>
                <a:hlinkClick r:id="rId10"/>
              </a:rPr>
              <a:t>77</a:t>
            </a:r>
            <a:r>
              <a:rPr lang="es-CO" sz="1200" b="0" i="0" kern="1200" dirty="0">
                <a:solidFill>
                  <a:schemeClr val="tx1"/>
                </a:solidFill>
                <a:effectLst/>
                <a:latin typeface="+mn-lt"/>
                <a:ea typeface="+mn-ea"/>
                <a:cs typeface="+mn-cs"/>
              </a:rPr>
              <a:t> . Los tres agentes proporcionaron sedación efectiva y no se observaron diferencias en la función hemodinámica o respiratoria entre los 111 pacientes involucrados.</a:t>
            </a:r>
          </a:p>
          <a:p>
            <a:r>
              <a:rPr lang="es-CO" sz="1200" b="0" i="0" kern="1200" dirty="0">
                <a:solidFill>
                  <a:schemeClr val="tx1"/>
                </a:solidFill>
                <a:effectLst/>
                <a:latin typeface="+mn-lt"/>
                <a:ea typeface="+mn-ea"/>
                <a:cs typeface="+mn-cs"/>
              </a:rPr>
              <a:t>●Un ensayo aleatorio sin cegamiento en el que participaron 301 pacientes tratados en un servicio de urgencias psiquiátricas encontró que el </a:t>
            </a:r>
            <a:r>
              <a:rPr lang="es-CO" sz="1200" b="0" i="0" u="sng" kern="1200" dirty="0">
                <a:solidFill>
                  <a:schemeClr val="tx1"/>
                </a:solidFill>
                <a:effectLst/>
                <a:latin typeface="+mn-lt"/>
                <a:ea typeface="+mn-ea"/>
                <a:cs typeface="+mn-cs"/>
                <a:hlinkClick r:id="rId3"/>
              </a:rPr>
              <a:t>midazolam</a:t>
            </a:r>
            <a:r>
              <a:rPr lang="es-CO" sz="1200" b="0" i="0" kern="1200" dirty="0">
                <a:solidFill>
                  <a:schemeClr val="tx1"/>
                </a:solidFill>
                <a:effectLst/>
                <a:latin typeface="+mn-lt"/>
                <a:ea typeface="+mn-ea"/>
                <a:cs typeface="+mn-cs"/>
              </a:rPr>
              <a:t> era más eficaz para la sedación rápida (en 20 minutos) de los pacientes agitados que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más la </a:t>
            </a:r>
            <a:r>
              <a:rPr lang="es-CO" sz="1200" b="0" i="0" u="sng" kern="1200" dirty="0" err="1">
                <a:solidFill>
                  <a:schemeClr val="tx1"/>
                </a:solidFill>
                <a:effectLst/>
                <a:latin typeface="+mn-lt"/>
                <a:ea typeface="+mn-ea"/>
                <a:cs typeface="+mn-cs"/>
                <a:hlinkClick r:id="rId11"/>
              </a:rPr>
              <a:t>prometazina</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12"/>
              </a:rPr>
              <a:t>78</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●En un ensayo controlado aleatorio doble ciego, el </a:t>
            </a:r>
            <a:r>
              <a:rPr lang="es-CO" sz="1200" b="0" i="0" u="sng" kern="1200" dirty="0" err="1">
                <a:solidFill>
                  <a:schemeClr val="tx1"/>
                </a:solidFill>
                <a:effectLst/>
                <a:latin typeface="+mn-lt"/>
                <a:ea typeface="+mn-ea"/>
                <a:cs typeface="+mn-cs"/>
                <a:hlinkClick r:id="rId8"/>
              </a:rPr>
              <a:t>lorazepam</a:t>
            </a:r>
            <a:r>
              <a:rPr lang="es-CO" sz="1200" b="0" i="0" kern="1200" dirty="0">
                <a:solidFill>
                  <a:schemeClr val="tx1"/>
                </a:solidFill>
                <a:effectLst/>
                <a:latin typeface="+mn-lt"/>
                <a:ea typeface="+mn-ea"/>
                <a:cs typeface="+mn-cs"/>
              </a:rPr>
              <a:t> fue tan eficaz como el </a:t>
            </a:r>
            <a:r>
              <a:rPr lang="es-CO" sz="1200" b="0" i="0" u="sng" kern="1200" dirty="0">
                <a:solidFill>
                  <a:schemeClr val="tx1"/>
                </a:solidFill>
                <a:effectLst/>
                <a:latin typeface="+mn-lt"/>
                <a:ea typeface="+mn-ea"/>
                <a:cs typeface="+mn-cs"/>
                <a:hlinkClick r:id="rId9"/>
              </a:rPr>
              <a:t>haloperidol</a:t>
            </a:r>
            <a:r>
              <a:rPr lang="es-CO" sz="1200" b="0" i="0" kern="1200" dirty="0">
                <a:solidFill>
                  <a:schemeClr val="tx1"/>
                </a:solidFill>
                <a:effectLst/>
                <a:latin typeface="+mn-lt"/>
                <a:ea typeface="+mn-ea"/>
                <a:cs typeface="+mn-cs"/>
              </a:rPr>
              <a:t> para reducir la agresión </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29</a:t>
            </a:fld>
            <a:endParaRPr lang="es-CO"/>
          </a:p>
        </p:txBody>
      </p:sp>
    </p:spTree>
    <p:extLst>
      <p:ext uri="{BB962C8B-B14F-4D97-AF65-F5344CB8AC3E}">
        <p14:creationId xmlns:p14="http://schemas.microsoft.com/office/powerpoint/2010/main" val="841542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Los </a:t>
            </a:r>
            <a:r>
              <a:rPr lang="es-CO" sz="1200" b="1" i="0" kern="1200" dirty="0">
                <a:solidFill>
                  <a:schemeClr val="tx1"/>
                </a:solidFill>
                <a:effectLst/>
                <a:latin typeface="+mn-lt"/>
                <a:ea typeface="+mn-ea"/>
                <a:cs typeface="+mn-cs"/>
              </a:rPr>
              <a:t>antipsicóticos</a:t>
            </a:r>
            <a:r>
              <a:rPr lang="es-CO" sz="1200" b="0" i="0" kern="1200" dirty="0">
                <a:solidFill>
                  <a:schemeClr val="tx1"/>
                </a:solidFill>
                <a:effectLst/>
                <a:latin typeface="+mn-lt"/>
                <a:ea typeface="+mn-ea"/>
                <a:cs typeface="+mn-cs"/>
              </a:rPr>
              <a:t> más antiguos (de primera generación) o "típicos" incluyen las </a:t>
            </a:r>
            <a:r>
              <a:rPr lang="es-CO" sz="1200" b="0" i="0" kern="1200" dirty="0" err="1">
                <a:solidFill>
                  <a:schemeClr val="tx1"/>
                </a:solidFill>
                <a:effectLst/>
                <a:latin typeface="+mn-lt"/>
                <a:ea typeface="+mn-ea"/>
                <a:cs typeface="+mn-cs"/>
              </a:rPr>
              <a:t>butirofenonas</a:t>
            </a:r>
            <a:r>
              <a:rPr lang="es-CO" sz="1200" b="0" i="0" kern="1200" dirty="0">
                <a:solidFill>
                  <a:schemeClr val="tx1"/>
                </a:solidFill>
                <a:effectLst/>
                <a:latin typeface="+mn-lt"/>
                <a:ea typeface="+mn-ea"/>
                <a:cs typeface="+mn-cs"/>
              </a:rPr>
              <a:t> y las </a:t>
            </a:r>
            <a:r>
              <a:rPr lang="es-CO" sz="1200" b="0" i="0" kern="1200" dirty="0" err="1">
                <a:solidFill>
                  <a:schemeClr val="tx1"/>
                </a:solidFill>
                <a:effectLst/>
                <a:latin typeface="+mn-lt"/>
                <a:ea typeface="+mn-ea"/>
                <a:cs typeface="+mn-cs"/>
              </a:rPr>
              <a:t>fenotiazinas</a:t>
            </a:r>
            <a:r>
              <a:rPr lang="es-CO" sz="1200" b="0" i="0" kern="1200" dirty="0">
                <a:solidFill>
                  <a:schemeClr val="tx1"/>
                </a:solidFill>
                <a:effectLst/>
                <a:latin typeface="+mn-lt"/>
                <a:ea typeface="+mn-ea"/>
                <a:cs typeface="+mn-cs"/>
              </a:rPr>
              <a:t>. Entre los múltiples medicamentos de esta clase, las </a:t>
            </a:r>
            <a:r>
              <a:rPr lang="es-CO" sz="1200" b="0" i="0" kern="1200" dirty="0" err="1">
                <a:solidFill>
                  <a:schemeClr val="tx1"/>
                </a:solidFill>
                <a:effectLst/>
                <a:latin typeface="+mn-lt"/>
                <a:ea typeface="+mn-ea"/>
                <a:cs typeface="+mn-cs"/>
              </a:rPr>
              <a:t>butirofenonas</a:t>
            </a:r>
            <a:r>
              <a:rPr lang="es-CO" sz="1200" b="0" i="0" kern="1200" dirty="0">
                <a:solidFill>
                  <a:schemeClr val="tx1"/>
                </a:solidFill>
                <a:effectLst/>
                <a:latin typeface="+mn-lt"/>
                <a:ea typeface="+mn-ea"/>
                <a:cs typeface="+mn-cs"/>
              </a:rPr>
              <a:t> </a:t>
            </a:r>
            <a:r>
              <a:rPr lang="es-CO" sz="1200" b="0" i="0" u="sng" kern="1200" dirty="0">
                <a:solidFill>
                  <a:schemeClr val="tx1"/>
                </a:solidFill>
                <a:effectLst/>
                <a:latin typeface="+mn-lt"/>
                <a:ea typeface="+mn-ea"/>
                <a:cs typeface="+mn-cs"/>
                <a:hlinkClick r:id="rId3"/>
              </a:rPr>
              <a:t>haloperidol</a:t>
            </a:r>
            <a:r>
              <a:rPr lang="es-CO" sz="1200" b="0" i="0" kern="1200" dirty="0">
                <a:solidFill>
                  <a:schemeClr val="tx1"/>
                </a:solidFill>
                <a:effectLst/>
                <a:latin typeface="+mn-lt"/>
                <a:ea typeface="+mn-ea"/>
                <a:cs typeface="+mn-cs"/>
              </a:rPr>
              <a:t> y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se utilizan con mayor frecuencia para controlar la agitación aguda. Los mecanismos y el uso clínico general de estos agentes se discuten por separado</a:t>
            </a:r>
          </a:p>
          <a:p>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El</a:t>
            </a:r>
            <a:r>
              <a:rPr lang="es-CO" sz="1200" b="0" i="0" u="sng" kern="1200" dirty="0" err="1">
                <a:solidFill>
                  <a:schemeClr val="tx1"/>
                </a:solidFill>
                <a:effectLst/>
                <a:latin typeface="+mn-lt"/>
                <a:ea typeface="+mn-ea"/>
                <a:cs typeface="+mn-cs"/>
                <a:hlinkClick r:id="rId3"/>
              </a:rPr>
              <a:t>haloperidol</a:t>
            </a:r>
            <a:r>
              <a:rPr lang="es-CO" sz="1200" b="0" i="0" kern="1200" dirty="0">
                <a:solidFill>
                  <a:schemeClr val="tx1"/>
                </a:solidFill>
                <a:effectLst/>
                <a:latin typeface="+mn-lt"/>
                <a:ea typeface="+mn-ea"/>
                <a:cs typeface="+mn-cs"/>
              </a:rPr>
              <a:t> se ha utilizado eficazmente durante muchos años para controlar a los pacientes violentos y agitados [ </a:t>
            </a:r>
            <a:r>
              <a:rPr lang="es-CO" sz="1200" b="0" i="0" u="sng" kern="1200" dirty="0">
                <a:solidFill>
                  <a:schemeClr val="tx1"/>
                </a:solidFill>
                <a:effectLst/>
                <a:latin typeface="+mn-lt"/>
                <a:ea typeface="+mn-ea"/>
                <a:cs typeface="+mn-cs"/>
                <a:hlinkClick r:id="rId5"/>
              </a:rPr>
              <a:t>80,81</a:t>
            </a:r>
            <a:r>
              <a:rPr lang="es-CO" sz="1200" b="0" i="0" kern="1200" dirty="0">
                <a:solidFill>
                  <a:schemeClr val="tx1"/>
                </a:solidFill>
                <a:effectLst/>
                <a:latin typeface="+mn-lt"/>
                <a:ea typeface="+mn-ea"/>
                <a:cs typeface="+mn-cs"/>
              </a:rPr>
              <a:t> ]. Se puede administrar IV, IM u oralmente, aunque su uso IV no está aprobado por la Administración de Alimentos y Medicamentos de los Estados Unidos (FDA). Por lo general se administra en dosis de 2,5 a 10 mg. El inicio de la acción es dentro de 30 a 60 minutos. La dosis debe reducirse en la mitad en los ancianos. Algunos clínicos dan dosis repetidas tan frecuentemente como cada 15 a 20 minutos en pacientes con agitación severa hasta que se alcanza el nivel deseado de sedación, pero de acuerdo con las dosis del fabricante pueden repetirse cada 30 minutos.</a:t>
            </a:r>
          </a:p>
          <a:p>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El</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es un análogo del </a:t>
            </a:r>
            <a:r>
              <a:rPr lang="es-CO" sz="1200" b="0" i="0" u="sng" kern="1200" dirty="0">
                <a:solidFill>
                  <a:schemeClr val="tx1"/>
                </a:solidFill>
                <a:effectLst/>
                <a:latin typeface="+mn-lt"/>
                <a:ea typeface="+mn-ea"/>
                <a:cs typeface="+mn-cs"/>
                <a:hlinkClick r:id="rId3"/>
              </a:rPr>
              <a:t>haloperidol</a:t>
            </a:r>
            <a:r>
              <a:rPr lang="es-CO" sz="1200" b="0" i="0" kern="1200" dirty="0">
                <a:solidFill>
                  <a:schemeClr val="tx1"/>
                </a:solidFill>
                <a:effectLst/>
                <a:latin typeface="+mn-lt"/>
                <a:ea typeface="+mn-ea"/>
                <a:cs typeface="+mn-cs"/>
              </a:rPr>
              <a:t> con una vida media más corta. Se puede administrar IM o IV y se administra generalmente en dosis de 2,5 a 5 mg. Su inicio de acción oscila entre 15 y 30 minutos, con una duración de seis a ocho horas [ </a:t>
            </a:r>
            <a:r>
              <a:rPr lang="es-CO" sz="1200" b="0" i="0" u="sng" kern="1200" dirty="0">
                <a:solidFill>
                  <a:schemeClr val="tx1"/>
                </a:solidFill>
                <a:effectLst/>
                <a:latin typeface="+mn-lt"/>
                <a:ea typeface="+mn-ea"/>
                <a:cs typeface="+mn-cs"/>
                <a:hlinkClick r:id="rId6"/>
              </a:rPr>
              <a:t>82</a:t>
            </a:r>
            <a:r>
              <a:rPr lang="es-CO" sz="1200" b="0" i="0" kern="1200" dirty="0">
                <a:solidFill>
                  <a:schemeClr val="tx1"/>
                </a:solidFill>
                <a:effectLst/>
                <a:latin typeface="+mn-lt"/>
                <a:ea typeface="+mn-ea"/>
                <a:cs typeface="+mn-cs"/>
              </a:rPr>
              <a:t> ]. Varios ensayos aleatorios han demostrado la efectividad del </a:t>
            </a:r>
            <a:r>
              <a:rPr lang="es-CO" sz="1200" b="0" i="0" kern="1200" dirty="0" err="1">
                <a:solidFill>
                  <a:schemeClr val="tx1"/>
                </a:solidFill>
                <a:effectLst/>
                <a:latin typeface="+mn-lt"/>
                <a:ea typeface="+mn-ea"/>
                <a:cs typeface="+mn-cs"/>
              </a:rPr>
              <a:t>droperidol</a:t>
            </a:r>
            <a:r>
              <a:rPr lang="es-CO" sz="1200" b="0" i="0" kern="1200" dirty="0">
                <a:solidFill>
                  <a:schemeClr val="tx1"/>
                </a:solidFill>
                <a:effectLst/>
                <a:latin typeface="+mn-lt"/>
                <a:ea typeface="+mn-ea"/>
                <a:cs typeface="+mn-cs"/>
              </a:rPr>
              <a:t> en el control de la agitación aguda [ </a:t>
            </a:r>
            <a:r>
              <a:rPr lang="es-CO" sz="1200" b="0" i="0" u="sng" kern="1200" dirty="0">
                <a:solidFill>
                  <a:schemeClr val="tx1"/>
                </a:solidFill>
                <a:effectLst/>
                <a:latin typeface="+mn-lt"/>
                <a:ea typeface="+mn-ea"/>
                <a:cs typeface="+mn-cs"/>
                <a:hlinkClick r:id="rId7"/>
              </a:rPr>
              <a:t>69,75,76,82-84</a:t>
            </a:r>
            <a:r>
              <a:rPr lang="es-CO" sz="1200" b="0" i="0" kern="1200" dirty="0">
                <a:solidFill>
                  <a:schemeClr val="tx1"/>
                </a:solidFill>
                <a:effectLst/>
                <a:latin typeface="+mn-lt"/>
                <a:ea typeface="+mn-ea"/>
                <a:cs typeface="+mn-cs"/>
              </a:rPr>
              <a:t> ]. Un estudio de farmacocinética de 41 pacientes adaptados de un ensayo clínico grande informó que IM </a:t>
            </a:r>
            <a:r>
              <a:rPr lang="es-CO" sz="1200" b="0" i="0" kern="1200" dirty="0" err="1">
                <a:solidFill>
                  <a:schemeClr val="tx1"/>
                </a:solidFill>
                <a:effectLst/>
                <a:latin typeface="+mn-lt"/>
                <a:ea typeface="+mn-ea"/>
                <a:cs typeface="+mn-cs"/>
              </a:rPr>
              <a:t>droperidol</a:t>
            </a:r>
            <a:r>
              <a:rPr lang="es-CO" sz="1200" b="0" i="0" kern="1200" dirty="0">
                <a:solidFill>
                  <a:schemeClr val="tx1"/>
                </a:solidFill>
                <a:effectLst/>
                <a:latin typeface="+mn-lt"/>
                <a:ea typeface="+mn-ea"/>
                <a:cs typeface="+mn-cs"/>
              </a:rPr>
              <a:t> se absorbe rápidamente, evitando la necesidad de la terapia IV, que se puede colocar trabajadores de la salud y de seguridad en riesgo mientras se hacen intentos para colocar un catéter intravenoso [ </a:t>
            </a:r>
            <a:r>
              <a:rPr lang="es-CO" sz="1200" b="0" i="0" u="sng" kern="1200" dirty="0">
                <a:solidFill>
                  <a:schemeClr val="tx1"/>
                </a:solidFill>
                <a:effectLst/>
                <a:latin typeface="+mn-lt"/>
                <a:ea typeface="+mn-ea"/>
                <a:cs typeface="+mn-cs"/>
                <a:hlinkClick r:id="rId8"/>
              </a:rPr>
              <a:t>85</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Todos los antipsicóticos de primera generación poseen efectos cardíacos parecidos a la </a:t>
            </a:r>
            <a:r>
              <a:rPr lang="es-CO" sz="1200" b="0" i="0" kern="1200" dirty="0" err="1">
                <a:solidFill>
                  <a:schemeClr val="tx1"/>
                </a:solidFill>
                <a:effectLst/>
                <a:latin typeface="+mn-lt"/>
                <a:ea typeface="+mn-ea"/>
                <a:cs typeface="+mn-cs"/>
              </a:rPr>
              <a:t>quinidina</a:t>
            </a:r>
            <a:r>
              <a:rPr lang="es-CO" sz="1200" b="0" i="0" kern="1200" dirty="0">
                <a:solidFill>
                  <a:schemeClr val="tx1"/>
                </a:solidFill>
                <a:effectLst/>
                <a:latin typeface="+mn-lt"/>
                <a:ea typeface="+mn-ea"/>
                <a:cs typeface="+mn-cs"/>
              </a:rPr>
              <a:t> que dan como resultado una prolongación del intervalo QT, con el potencial de causar </a:t>
            </a:r>
            <a:r>
              <a:rPr lang="es-CO" sz="1200" b="0" i="0" kern="1200" dirty="0" err="1">
                <a:solidFill>
                  <a:schemeClr val="tx1"/>
                </a:solidFill>
                <a:effectLst/>
                <a:latin typeface="+mn-lt"/>
                <a:ea typeface="+mn-ea"/>
                <a:cs typeface="+mn-cs"/>
              </a:rPr>
              <a:t>disritmias</a:t>
            </a:r>
            <a:r>
              <a:rPr lang="es-CO" sz="1200" b="0" i="0" kern="1200" dirty="0">
                <a:solidFill>
                  <a:schemeClr val="tx1"/>
                </a:solidFill>
                <a:effectLst/>
                <a:latin typeface="+mn-lt"/>
                <a:ea typeface="+mn-ea"/>
                <a:cs typeface="+mn-cs"/>
              </a:rPr>
              <a:t>, particularmente </a:t>
            </a:r>
            <a:r>
              <a:rPr lang="es-CO" sz="1200" b="0" i="0" kern="1200" dirty="0" err="1">
                <a:solidFill>
                  <a:schemeClr val="tx1"/>
                </a:solidFill>
                <a:effectLst/>
                <a:latin typeface="+mn-lt"/>
                <a:ea typeface="+mn-ea"/>
                <a:cs typeface="+mn-cs"/>
              </a:rPr>
              <a:t>torsades</a:t>
            </a:r>
            <a:r>
              <a:rPr lang="es-CO" sz="1200" b="0" i="0" kern="1200" dirty="0">
                <a:solidFill>
                  <a:schemeClr val="tx1"/>
                </a:solidFill>
                <a:effectLst/>
                <a:latin typeface="+mn-lt"/>
                <a:ea typeface="+mn-ea"/>
                <a:cs typeface="+mn-cs"/>
              </a:rPr>
              <a:t> de </a:t>
            </a:r>
            <a:r>
              <a:rPr lang="es-CO" sz="1200" b="0" i="0" kern="1200" dirty="0" err="1">
                <a:solidFill>
                  <a:schemeClr val="tx1"/>
                </a:solidFill>
                <a:effectLst/>
                <a:latin typeface="+mn-lt"/>
                <a:ea typeface="+mn-ea"/>
                <a:cs typeface="+mn-cs"/>
              </a:rPr>
              <a:t>pointes</a:t>
            </a:r>
            <a:r>
              <a:rPr lang="es-CO" sz="1200" b="0" i="0" kern="1200" dirty="0">
                <a:solidFill>
                  <a:schemeClr val="tx1"/>
                </a:solidFill>
                <a:effectLst/>
                <a:latin typeface="+mn-lt"/>
                <a:ea typeface="+mn-ea"/>
                <a:cs typeface="+mn-cs"/>
              </a:rPr>
              <a:t>. En 2001, el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recibió una "caja negra" de advertencia de la FDA debido al riesgo de prolongación del intervalo QT [ </a:t>
            </a:r>
            <a:r>
              <a:rPr lang="es-CO" sz="1200" b="0" i="0" u="sng" kern="1200" dirty="0">
                <a:solidFill>
                  <a:schemeClr val="tx1"/>
                </a:solidFill>
                <a:effectLst/>
                <a:latin typeface="+mn-lt"/>
                <a:ea typeface="+mn-ea"/>
                <a:cs typeface="+mn-cs"/>
                <a:hlinkClick r:id="rId9"/>
              </a:rPr>
              <a:t>86</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3"/>
              </a:rPr>
              <a:t>Haloperidol</a:t>
            </a:r>
            <a:r>
              <a:rPr lang="es-CO" sz="1200" b="0" i="0" kern="1200" dirty="0">
                <a:solidFill>
                  <a:schemeClr val="tx1"/>
                </a:solidFill>
                <a:effectLst/>
                <a:latin typeface="+mn-lt"/>
                <a:ea typeface="+mn-ea"/>
                <a:cs typeface="+mn-cs"/>
              </a:rPr>
              <a:t> recibió una advertencia similar de la FDA en 2007 [ </a:t>
            </a:r>
            <a:r>
              <a:rPr lang="es-CO" sz="1200" b="0" i="0" u="sng" kern="1200" dirty="0">
                <a:solidFill>
                  <a:schemeClr val="tx1"/>
                </a:solidFill>
                <a:effectLst/>
                <a:latin typeface="+mn-lt"/>
                <a:ea typeface="+mn-ea"/>
                <a:cs typeface="+mn-cs"/>
                <a:hlinkClick r:id="rId10"/>
              </a:rPr>
              <a:t>87</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Estas advertencias han generado un debate sustancial, dado el largo historial de eficacia de las drogas y la escasez de pruebas clínicas sustanciales que demuestran el daño [ </a:t>
            </a:r>
            <a:r>
              <a:rPr lang="es-CO" sz="1200" b="0" i="0" u="sng" kern="1200" dirty="0">
                <a:solidFill>
                  <a:schemeClr val="tx1"/>
                </a:solidFill>
                <a:effectLst/>
                <a:latin typeface="+mn-lt"/>
                <a:ea typeface="+mn-ea"/>
                <a:cs typeface="+mn-cs"/>
                <a:hlinkClick r:id="rId11"/>
              </a:rPr>
              <a:t>88-90</a:t>
            </a:r>
            <a:r>
              <a:rPr lang="es-CO" sz="1200" b="0" i="0" kern="1200" dirty="0">
                <a:solidFill>
                  <a:schemeClr val="tx1"/>
                </a:solidFill>
                <a:effectLst/>
                <a:latin typeface="+mn-lt"/>
                <a:ea typeface="+mn-ea"/>
                <a:cs typeface="+mn-cs"/>
              </a:rPr>
              <a:t> ]. En una revisión retrospectiva de 2468 pacientes tratados con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en el ED, sólo seis eventos adversos graves fueron identificados, incluyendo un único paro cardiaco en un paciente con un intervalo QT normal [ </a:t>
            </a:r>
            <a:r>
              <a:rPr lang="es-CO" sz="1200" b="0" i="0" u="sng" kern="1200" dirty="0">
                <a:solidFill>
                  <a:schemeClr val="tx1"/>
                </a:solidFill>
                <a:effectLst/>
                <a:latin typeface="+mn-lt"/>
                <a:ea typeface="+mn-ea"/>
                <a:cs typeface="+mn-cs"/>
                <a:hlinkClick r:id="rId12"/>
              </a:rPr>
              <a:t>89</a:t>
            </a:r>
            <a:r>
              <a:rPr lang="es-CO" sz="1200" b="0" i="0" kern="1200" dirty="0">
                <a:solidFill>
                  <a:schemeClr val="tx1"/>
                </a:solidFill>
                <a:effectLst/>
                <a:latin typeface="+mn-lt"/>
                <a:ea typeface="+mn-ea"/>
                <a:cs typeface="+mn-cs"/>
              </a:rPr>
              <a:t> ]. Un estudio prospectivo observacional realizado en seis ED e involucrando a 1009 pacientes sedados con </a:t>
            </a:r>
            <a:r>
              <a:rPr lang="es-CO" sz="1200" b="0" i="0" kern="1200" dirty="0" err="1">
                <a:solidFill>
                  <a:schemeClr val="tx1"/>
                </a:solidFill>
                <a:effectLst/>
                <a:latin typeface="+mn-lt"/>
                <a:ea typeface="+mn-ea"/>
                <a:cs typeface="+mn-cs"/>
              </a:rPr>
              <a:t>droperidol</a:t>
            </a:r>
            <a:r>
              <a:rPr lang="es-CO" sz="1200" b="0" i="0" kern="1200" dirty="0">
                <a:solidFill>
                  <a:schemeClr val="tx1"/>
                </a:solidFill>
                <a:effectLst/>
                <a:latin typeface="+mn-lt"/>
                <a:ea typeface="+mn-ea"/>
                <a:cs typeface="+mn-cs"/>
              </a:rPr>
              <a:t> (dosis media de 10 mg) para agitación aguda que recibieron un ECG durante su estudio no informó ningún episodio de </a:t>
            </a:r>
            <a:r>
              <a:rPr lang="es-CO" sz="1200" b="0" i="0" kern="1200" dirty="0" err="1">
                <a:solidFill>
                  <a:schemeClr val="tx1"/>
                </a:solidFill>
                <a:effectLst/>
                <a:latin typeface="+mn-lt"/>
                <a:ea typeface="+mn-ea"/>
                <a:cs typeface="+mn-cs"/>
              </a:rPr>
              <a:t>torsades</a:t>
            </a:r>
            <a:r>
              <a:rPr lang="es-CO" sz="1200" b="0" i="0" kern="1200" dirty="0">
                <a:solidFill>
                  <a:schemeClr val="tx1"/>
                </a:solidFill>
                <a:effectLst/>
                <a:latin typeface="+mn-lt"/>
                <a:ea typeface="+mn-ea"/>
                <a:cs typeface="+mn-cs"/>
              </a:rPr>
              <a:t> de </a:t>
            </a:r>
            <a:r>
              <a:rPr lang="es-CO" sz="1200" b="0" i="0" kern="1200" dirty="0" err="1">
                <a:solidFill>
                  <a:schemeClr val="tx1"/>
                </a:solidFill>
                <a:effectLst/>
                <a:latin typeface="+mn-lt"/>
                <a:ea typeface="+mn-ea"/>
                <a:cs typeface="+mn-cs"/>
              </a:rPr>
              <a:t>pointes</a:t>
            </a:r>
            <a:r>
              <a:rPr lang="es-CO" sz="1200" b="0" i="0" kern="1200" dirty="0">
                <a:solidFill>
                  <a:schemeClr val="tx1"/>
                </a:solidFill>
                <a:effectLst/>
                <a:latin typeface="+mn-lt"/>
                <a:ea typeface="+mn-ea"/>
                <a:cs typeface="+mn-cs"/>
              </a:rPr>
              <a:t> y sólo seis casos de intervalo QT anormal atribuible a </a:t>
            </a:r>
            <a:r>
              <a:rPr lang="es-CO" sz="1200" b="0" i="0" kern="1200" dirty="0" err="1">
                <a:solidFill>
                  <a:schemeClr val="tx1"/>
                </a:solidFill>
                <a:effectLst/>
                <a:latin typeface="+mn-lt"/>
                <a:ea typeface="+mn-ea"/>
                <a:cs typeface="+mn-cs"/>
              </a:rPr>
              <a:t>droperidol</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13"/>
              </a:rPr>
              <a:t>91</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Creemos que ambos fármacos son agentes eficaces de primera línea para la sedación de pacientes agudos y agudos. Deben utilizarse con precaución en las personas con riesgo de prolongación del intervalo QT, como los pacientes que toman otros medicamentos que prolongan el intervalo QT, los pacientes con trastornos electrolíticos (por ejemplo, hipopotasemia e hipomagnesemia) y los pacientes con condiciones congénitas asociadas con la prolongación del intervalo QT . Si es posible, se debe realizar un electrocardiograma (ECG) antes de la administración, pero esto puede ser imposible cuando se administra un paciente violento. En tales casos, se debe obtener un ECG una vez que el paciente esté suficientemente sedado.</a:t>
            </a:r>
          </a:p>
          <a:p>
            <a:r>
              <a:rPr lang="es-CO" sz="1200" b="0" i="0" kern="1200" dirty="0">
                <a:solidFill>
                  <a:schemeClr val="tx1"/>
                </a:solidFill>
                <a:effectLst/>
                <a:latin typeface="+mn-lt"/>
                <a:ea typeface="+mn-ea"/>
                <a:cs typeface="+mn-cs"/>
              </a:rPr>
              <a:t>Los neurolépticos, incluido </a:t>
            </a:r>
            <a:r>
              <a:rPr lang="es-CO" sz="1200" b="0" i="0" u="sng" kern="1200" dirty="0">
                <a:solidFill>
                  <a:schemeClr val="tx1"/>
                </a:solidFill>
                <a:effectLst/>
                <a:latin typeface="+mn-lt"/>
                <a:ea typeface="+mn-ea"/>
                <a:cs typeface="+mn-cs"/>
                <a:hlinkClick r:id="rId3"/>
              </a:rPr>
              <a:t>haloperidol</a:t>
            </a:r>
            <a:r>
              <a:rPr lang="es-CO" sz="1200" b="0" i="0" kern="1200" dirty="0">
                <a:solidFill>
                  <a:schemeClr val="tx1"/>
                </a:solidFill>
                <a:effectLst/>
                <a:latin typeface="+mn-lt"/>
                <a:ea typeface="+mn-ea"/>
                <a:cs typeface="+mn-cs"/>
              </a:rPr>
              <a:t> y </a:t>
            </a:r>
            <a:r>
              <a:rPr lang="es-CO" sz="1200" b="0" i="0" u="sng" kern="1200" dirty="0" err="1">
                <a:solidFill>
                  <a:schemeClr val="tx1"/>
                </a:solidFill>
                <a:effectLst/>
                <a:latin typeface="+mn-lt"/>
                <a:ea typeface="+mn-ea"/>
                <a:cs typeface="+mn-cs"/>
                <a:hlinkClick r:id="rId4"/>
              </a:rPr>
              <a:t>droperidol</a:t>
            </a:r>
            <a:r>
              <a:rPr lang="es-CO" sz="1200" b="0" i="0" kern="1200" dirty="0">
                <a:solidFill>
                  <a:schemeClr val="tx1"/>
                </a:solidFill>
                <a:effectLst/>
                <a:latin typeface="+mn-lt"/>
                <a:ea typeface="+mn-ea"/>
                <a:cs typeface="+mn-cs"/>
              </a:rPr>
              <a:t> , deben evitarse en casos de abstinencia de alcohol, de abstinencia de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de otros síndromes de abstinencia, de toxicidad anticolinérgica y de pacientes con convulsiones. Si es posible, estos medicamentos también deben evitarse en mujeres embarazadas y lactantes y la sobredosis de </a:t>
            </a:r>
            <a:r>
              <a:rPr lang="es-CO" sz="1200" b="0" i="0" kern="1200" dirty="0" err="1">
                <a:solidFill>
                  <a:schemeClr val="tx1"/>
                </a:solidFill>
                <a:effectLst/>
                <a:latin typeface="+mn-lt"/>
                <a:ea typeface="+mn-ea"/>
                <a:cs typeface="+mn-cs"/>
              </a:rPr>
              <a:t>fenciclidina</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14"/>
              </a:rPr>
              <a:t>25</a:t>
            </a:r>
            <a:r>
              <a:rPr lang="es-CO" sz="1200" b="0" i="0" kern="1200" dirty="0">
                <a:solidFill>
                  <a:schemeClr val="tx1"/>
                </a:solidFill>
                <a:effectLst/>
                <a:latin typeface="+mn-lt"/>
                <a:ea typeface="+mn-ea"/>
                <a:cs typeface="+mn-cs"/>
              </a:rPr>
              <a:t> ]. Los antipsicóticos de primera generación pueden causar efectos secundarios extrapiramidales y reacciones </a:t>
            </a:r>
            <a:r>
              <a:rPr lang="es-CO" sz="1200" b="0" i="0" kern="1200" dirty="0" err="1">
                <a:solidFill>
                  <a:schemeClr val="tx1"/>
                </a:solidFill>
                <a:effectLst/>
                <a:latin typeface="+mn-lt"/>
                <a:ea typeface="+mn-ea"/>
                <a:cs typeface="+mn-cs"/>
              </a:rPr>
              <a:t>distónicas</a:t>
            </a:r>
            <a:r>
              <a:rPr lang="es-CO" sz="1200" b="0" i="0" kern="1200" dirty="0">
                <a:solidFill>
                  <a:schemeClr val="tx1"/>
                </a:solidFill>
                <a:effectLst/>
                <a:latin typeface="+mn-lt"/>
                <a:ea typeface="+mn-ea"/>
                <a:cs typeface="+mn-cs"/>
              </a:rPr>
              <a:t> retardadas.</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30</a:t>
            </a:fld>
            <a:endParaRPr lang="es-CO"/>
          </a:p>
        </p:txBody>
      </p:sp>
    </p:spTree>
    <p:extLst>
      <p:ext uri="{BB962C8B-B14F-4D97-AF65-F5344CB8AC3E}">
        <p14:creationId xmlns:p14="http://schemas.microsoft.com/office/powerpoint/2010/main" val="351531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Enfermedad psiquiátrica conocida es un factor de riesgo para el comportamiento violento, con esquizofrenia (paranoica y no paranoide), trastornos de la personalidad, manía y depresión psicótica más a menudo asociados con la violencia. Los pacientes psicóticos con un historial de encarcelamiento debido a la violencia es probable que actúe de nuevo violentamente. La psicosis, el delirio o la demencia pueden conducir a un comportamiento violento.</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3</a:t>
            </a:fld>
            <a:endParaRPr lang="es-CO"/>
          </a:p>
        </p:txBody>
      </p:sp>
    </p:spTree>
    <p:extLst>
      <p:ext uri="{BB962C8B-B14F-4D97-AF65-F5344CB8AC3E}">
        <p14:creationId xmlns:p14="http://schemas.microsoft.com/office/powerpoint/2010/main" val="203456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Estas combinaciones logran una sedación más rápida que cualquiera de los fármacos solos y pueden reducir los efectos secundarios. Las dosis medias deben ser usadas en los ancianos. Si se necesita medicación adicional, un enfoque razonable para la titulación es dar midazolam adicional cada 3 a 5 minutos o </a:t>
            </a:r>
            <a:r>
              <a:rPr lang="es-CO" dirty="0" err="1"/>
              <a:t>lorazepam</a:t>
            </a:r>
            <a:r>
              <a:rPr lang="es-CO" dirty="0"/>
              <a:t> cada 10 a 20 minutos según sea necesario.</a:t>
            </a:r>
          </a:p>
        </p:txBody>
      </p:sp>
      <p:sp>
        <p:nvSpPr>
          <p:cNvPr id="4" name="Marcador de número de diapositiva 3"/>
          <p:cNvSpPr>
            <a:spLocks noGrp="1"/>
          </p:cNvSpPr>
          <p:nvPr>
            <p:ph type="sldNum" sz="quarter" idx="10"/>
          </p:nvPr>
        </p:nvSpPr>
        <p:spPr/>
        <p:txBody>
          <a:bodyPr/>
          <a:lstStyle/>
          <a:p>
            <a:fld id="{E17481CC-39F4-4392-BFD5-352EF1903BA1}" type="slidenum">
              <a:rPr lang="es-CO" smtClean="0"/>
              <a:t>32</a:t>
            </a:fld>
            <a:endParaRPr lang="es-CO"/>
          </a:p>
        </p:txBody>
      </p:sp>
    </p:spTree>
    <p:extLst>
      <p:ext uri="{BB962C8B-B14F-4D97-AF65-F5344CB8AC3E}">
        <p14:creationId xmlns:p14="http://schemas.microsoft.com/office/powerpoint/2010/main" val="1330313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 anestésico disociativo con un buen perfil de seguridad cuando se utiliza para la sedación procedimental, se ha utilizado para manejar el agudo agitado y violento paciente en el </a:t>
            </a:r>
            <a:r>
              <a:rPr lang="es-CO" dirty="0" err="1"/>
              <a:t>prehospital</a:t>
            </a:r>
            <a:r>
              <a:rPr lang="es-CO" dirty="0"/>
              <a:t> y el hospital, aunque los estudios han sido pequeños y la metodología ha variado [ 104-111 ] . Un estudio prospectivo prehospitalario de 146 pacientes agitados que comparó el tratamiento con ketamina a haloperidol mostró superioridad al tiempo de sedación con ketamina, aunque con más complicaciones asociadas y mayores índices de intubación.</a:t>
            </a:r>
          </a:p>
          <a:p>
            <a:endParaRPr lang="es-CO" dirty="0"/>
          </a:p>
          <a:p>
            <a:r>
              <a:rPr lang="es-CO" sz="1200" b="0" i="0" u="sng" kern="1200" dirty="0">
                <a:solidFill>
                  <a:schemeClr val="tx1"/>
                </a:solidFill>
                <a:effectLst/>
                <a:latin typeface="+mn-lt"/>
                <a:ea typeface="+mn-ea"/>
                <a:cs typeface="+mn-cs"/>
                <a:hlinkClick r:id="rId3"/>
              </a:rPr>
              <a:t>La ketamina</a:t>
            </a:r>
            <a:r>
              <a:rPr lang="es-CO" sz="1200" b="0" i="0" kern="1200" dirty="0">
                <a:solidFill>
                  <a:schemeClr val="tx1"/>
                </a:solidFill>
                <a:effectLst/>
                <a:latin typeface="+mn-lt"/>
                <a:ea typeface="+mn-ea"/>
                <a:cs typeface="+mn-cs"/>
              </a:rPr>
              <a:t> puede ser útil cuando los tratamientos iniciales como las </a:t>
            </a:r>
            <a:r>
              <a:rPr lang="es-CO" sz="1200" b="0" i="0" kern="1200" dirty="0" err="1">
                <a:solidFill>
                  <a:schemeClr val="tx1"/>
                </a:solidFill>
                <a:effectLst/>
                <a:latin typeface="+mn-lt"/>
                <a:ea typeface="+mn-ea"/>
                <a:cs typeface="+mn-cs"/>
              </a:rPr>
              <a:t>benzodiazepinas</a:t>
            </a:r>
            <a:r>
              <a:rPr lang="es-CO" sz="1200" b="0" i="0" kern="1200" dirty="0">
                <a:solidFill>
                  <a:schemeClr val="tx1"/>
                </a:solidFill>
                <a:effectLst/>
                <a:latin typeface="+mn-lt"/>
                <a:ea typeface="+mn-ea"/>
                <a:cs typeface="+mn-cs"/>
              </a:rPr>
              <a:t> o antipsicóticos han fracasado, y en pacientes con delirio con excitación, una condición de aguda agitado delirio y el exceso adrenérgico menudo relacionada con el abuso-crónica en fase aguda de drogas en los pacientes que pueden tener una enfermedad mental. Los informes de casos que describen el uso de ketamina en el delirio agitado han involucrado a adultos jóvenes, y los médicos pueden desear evitar la ketamina en pacientes que experimentan delirio agitado que son más viejos, han conocido enfermedad cardíaca, o están en mayor riesgo de enfermedad cardíaca. Mientras que el uso de ketamina para la agitación está aumentando, la precaución es necesaria hasta series más grandes confirman la seguridad y la eficacia de este acercamiento. Las propiedades de la ketamina y su uso para la sedación procedimental en adultos se revisan por separado.</a:t>
            </a:r>
          </a:p>
          <a:p>
            <a:r>
              <a:rPr lang="es-CO" sz="1200" b="0" i="0" kern="1200" dirty="0">
                <a:solidFill>
                  <a:schemeClr val="tx1"/>
                </a:solidFill>
                <a:effectLst/>
                <a:latin typeface="+mn-lt"/>
                <a:ea typeface="+mn-ea"/>
                <a:cs typeface="+mn-cs"/>
              </a:rPr>
              <a:t>Con el fin de tratar la agitación aguda , se puede usar </a:t>
            </a:r>
            <a:r>
              <a:rPr lang="es-CO" sz="1200" b="0" i="0" u="sng" kern="1200" dirty="0">
                <a:solidFill>
                  <a:schemeClr val="tx1"/>
                </a:solidFill>
                <a:effectLst/>
                <a:latin typeface="+mn-lt"/>
                <a:ea typeface="+mn-ea"/>
                <a:cs typeface="+mn-cs"/>
                <a:hlinkClick r:id="rId3"/>
              </a:rPr>
              <a:t>ketamina</a:t>
            </a:r>
            <a:r>
              <a:rPr lang="es-CO" sz="1200" b="0" i="0" kern="1200" dirty="0">
                <a:solidFill>
                  <a:schemeClr val="tx1"/>
                </a:solidFill>
                <a:effectLst/>
                <a:latin typeface="+mn-lt"/>
                <a:ea typeface="+mn-ea"/>
                <a:cs typeface="+mn-cs"/>
              </a:rPr>
              <a:t> a una dosis inicial de 1 a 2 mg / kg de IV, o de 4 a 5 mg / kg de IM. El inicio de la acción es de aproximadamente 1 a 2 minutos con administración IV, pero de 4 a 5 minutos o posiblemente más tiempo con la administración de IM. La duración de la acción es de aproximadamente 10 a 20 minutos. Los efectos secundarios notables pueden incluir hipertensión y taquicardia (generalmente leves y transitorios), </a:t>
            </a:r>
            <a:r>
              <a:rPr lang="es-CO" sz="1200" b="0" i="0" kern="1200" dirty="0" err="1">
                <a:solidFill>
                  <a:schemeClr val="tx1"/>
                </a:solidFill>
                <a:effectLst/>
                <a:latin typeface="+mn-lt"/>
                <a:ea typeface="+mn-ea"/>
                <a:cs typeface="+mn-cs"/>
              </a:rPr>
              <a:t>laringospasmo</a:t>
            </a:r>
            <a:r>
              <a:rPr lang="es-CO" sz="1200" b="0" i="0" kern="1200" dirty="0">
                <a:solidFill>
                  <a:schemeClr val="tx1"/>
                </a:solidFill>
                <a:effectLst/>
                <a:latin typeface="+mn-lt"/>
                <a:ea typeface="+mn-ea"/>
                <a:cs typeface="+mn-cs"/>
              </a:rPr>
              <a:t> (poco común), reacciones de emergencia y vómitos. Los efectos secundarios pueden ser más comunes con la administración IV rápida. Aunque las complicaciones respiratorias son poco comunes, los médicos que usan ketamina deben estar preparados para manejar la obstrucción de las vías respiratorias. La ketamina puede exacerbar la esquizofrenia y debe evitarse en pacientes con esta afección.</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33</a:t>
            </a:fld>
            <a:endParaRPr lang="es-CO"/>
          </a:p>
        </p:txBody>
      </p:sp>
    </p:spTree>
    <p:extLst>
      <p:ext uri="{BB962C8B-B14F-4D97-AF65-F5344CB8AC3E}">
        <p14:creationId xmlns:p14="http://schemas.microsoft.com/office/powerpoint/2010/main" val="91812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200" b="0" i="0" kern="1200" dirty="0">
                <a:solidFill>
                  <a:schemeClr val="tx1"/>
                </a:solidFill>
                <a:effectLst/>
                <a:latin typeface="+mn-lt"/>
                <a:ea typeface="+mn-ea"/>
                <a:cs typeface="+mn-cs"/>
              </a:rPr>
              <a:t>El paciente debe ser evaluado por el clínico para determinar si el paciente parece tener la capacidad de tomar decisiones razonables sobre su atención médica, tratamiento y terapia. Los tribunales han dado consistentemente gran latitud a los clínicos en retrospectiva, siempre y cuando estuvieran actuando de buena fe. La evaluación de la capacidad de decisión se examina por separado .</a:t>
            </a:r>
          </a:p>
          <a:p>
            <a:r>
              <a:rPr lang="es-CO" sz="1200" b="0" i="0" kern="1200" dirty="0">
                <a:solidFill>
                  <a:schemeClr val="tx1"/>
                </a:solidFill>
                <a:effectLst/>
                <a:latin typeface="+mn-lt"/>
                <a:ea typeface="+mn-ea"/>
                <a:cs typeface="+mn-cs"/>
              </a:rPr>
              <a:t>●Tener un historial clínico de compañeros de trabajo que estén de acuerdo con la evaluación y el tratamiento descritos por el clínico principal responsable del paciente representa una poderosa documentación de apoyo. A pesar de obtener la aprobación del tribunal antes de las acciones es ideal, a menudo es imposible debido a las limitaciones de tiempo y la disponibilidad limitada de las autoridades legales.</a:t>
            </a:r>
          </a:p>
          <a:p>
            <a:r>
              <a:rPr lang="es-CO" sz="1200" b="0" i="0" kern="1200" dirty="0">
                <a:solidFill>
                  <a:schemeClr val="tx1"/>
                </a:solidFill>
                <a:effectLst/>
                <a:latin typeface="+mn-lt"/>
                <a:ea typeface="+mn-ea"/>
                <a:cs typeface="+mn-cs"/>
              </a:rPr>
              <a:t>●Si un clínico decide suspender la libertad de un paciente y tomar decisiones por ellos, las razones deben estar claramente documentadas en la tabla médica y cualquier formulario requerido completado.</a:t>
            </a:r>
          </a:p>
          <a:p>
            <a:r>
              <a:rPr lang="es-CO" sz="1200" b="0" i="0" kern="1200" dirty="0">
                <a:solidFill>
                  <a:schemeClr val="tx1"/>
                </a:solidFill>
                <a:effectLst/>
                <a:latin typeface="+mn-lt"/>
                <a:ea typeface="+mn-ea"/>
                <a:cs typeface="+mn-cs"/>
              </a:rPr>
              <a:t>●Cuando un clínico restringe físicamente a un paciente o los seda químicamente, se hace responsable del bienestar del paciente. Se requiere atención a una comodidad adecuada, hidratación, respiración, necesidades de baño y protección. Este paciente debe ser monitoreado de cerca.</a:t>
            </a:r>
          </a:p>
          <a:p>
            <a:r>
              <a:rPr lang="es-CO" sz="1200" b="0" i="0" kern="1200" dirty="0">
                <a:solidFill>
                  <a:schemeClr val="tx1"/>
                </a:solidFill>
                <a:effectLst/>
                <a:latin typeface="+mn-lt"/>
                <a:ea typeface="+mn-ea"/>
                <a:cs typeface="+mn-cs"/>
              </a:rPr>
              <a:t>●Si se colocan restricciones físicas, deben ser removidas lo más pronto posible.</a:t>
            </a:r>
          </a:p>
          <a:p>
            <a:r>
              <a:rPr lang="es-CO" sz="1200" b="0" i="0" kern="1200" dirty="0">
                <a:solidFill>
                  <a:schemeClr val="tx1"/>
                </a:solidFill>
                <a:effectLst/>
                <a:latin typeface="+mn-lt"/>
                <a:ea typeface="+mn-ea"/>
                <a:cs typeface="+mn-cs"/>
              </a:rPr>
              <a:t>●Un paciente con capacidad para tomar decisiones razonables y que no representa una amenaza para sí mismo, el personal médico u otros no pueden ser confinados o restringidos sin su permiso. Hacerlo puede conducir a un cargo legal de encarcelamiento o batería falsos. En los EE.UU., la prisión y la batería falsas generalmente no están cubiertas por las pólizas de seguro por mala praxis.</a:t>
            </a:r>
          </a:p>
          <a:p>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Eldeber</a:t>
            </a:r>
            <a:r>
              <a:rPr lang="es-CO" sz="1200" b="0" i="0" kern="1200" dirty="0">
                <a:solidFill>
                  <a:schemeClr val="tx1"/>
                </a:solidFill>
                <a:effectLst/>
                <a:latin typeface="+mn-lt"/>
                <a:ea typeface="+mn-ea"/>
                <a:cs typeface="+mn-cs"/>
              </a:rPr>
              <a:t> de advertir es un concepto legal, presente en algunos lugares, que requiere que un clínico advierta a una persona que está en peligro de un paciente combativo. Si no lo hace, el clínico puede ser responsable de lesiones a terceros.</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34</a:t>
            </a:fld>
            <a:endParaRPr lang="es-CO"/>
          </a:p>
        </p:txBody>
      </p:sp>
    </p:spTree>
    <p:extLst>
      <p:ext uri="{BB962C8B-B14F-4D97-AF65-F5344CB8AC3E}">
        <p14:creationId xmlns:p14="http://schemas.microsoft.com/office/powerpoint/2010/main" val="212444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Los médicos están en gran medida sub-protegidos y poco preparados para prevenir y controlar a los pacientes violentos. Un sondeo telefónico de 250 hospitales de los Estados Unidos con servicios de urgencias reveló que aproximadamente 23 por ciento de los hospitales tienen una presencia de seguridad las 24 horas, el 14 por ciento tienen seguridad presente y 63 por ciento no tienen seguridad asignada formalmente al ED en cualquier momento durante el día. Sólo el 21 por ciento controla el acceso al DE durante las horas de alto riesgo, el 39 por ciento usa un código de seguridad, el 46 por ciento tiene botones de alarma, el 14 por ciento tiene una sala de aislamiento, el 36 por ciento usa vigilancia de circuito cerrado y el 1,6 por ciento utiliza detectores de metales. Las medidas de seguridad han aumentado paralelamente al aumento del censo de la ED</a:t>
            </a:r>
          </a:p>
          <a:p>
            <a:endParaRPr lang="es-CO" dirty="0"/>
          </a:p>
          <a:p>
            <a:r>
              <a:rPr lang="es-CO" sz="1200" b="0" i="0" kern="1200" dirty="0">
                <a:solidFill>
                  <a:schemeClr val="tx1"/>
                </a:solidFill>
                <a:effectLst/>
                <a:latin typeface="+mn-lt"/>
                <a:ea typeface="+mn-ea"/>
                <a:cs typeface="+mn-cs"/>
              </a:rPr>
              <a:t>Se necesita un enfoque integral para reducir la violencia en los sitios de alto riesgo. Un gran hospital urbano de los Estados Unidos con una alta incidencia de conducta violenta no informó ningún incidente de violencia relacionada con armas o lesión en la DE después de la aplicación de las siguientes medidas:</a:t>
            </a:r>
          </a:p>
          <a:p>
            <a:r>
              <a:rPr lang="es-CO" sz="1200" b="0" i="0" kern="1200" dirty="0">
                <a:solidFill>
                  <a:schemeClr val="tx1"/>
                </a:solidFill>
                <a:effectLst/>
                <a:latin typeface="+mn-lt"/>
                <a:ea typeface="+mn-ea"/>
                <a:cs typeface="+mn-cs"/>
              </a:rPr>
              <a:t>●Gran fuerza de seguridad</a:t>
            </a:r>
          </a:p>
          <a:p>
            <a:r>
              <a:rPr lang="es-CO" sz="1200" b="0" i="0" kern="1200" dirty="0">
                <a:solidFill>
                  <a:schemeClr val="tx1"/>
                </a:solidFill>
                <a:effectLst/>
                <a:latin typeface="+mn-lt"/>
                <a:ea typeface="+mn-ea"/>
                <a:cs typeface="+mn-cs"/>
              </a:rPr>
              <a:t>●Detectores de metales</a:t>
            </a:r>
          </a:p>
          <a:p>
            <a:r>
              <a:rPr lang="es-CO" sz="1200" b="0" i="0" kern="1200" dirty="0">
                <a:solidFill>
                  <a:schemeClr val="tx1"/>
                </a:solidFill>
                <a:effectLst/>
                <a:latin typeface="+mn-lt"/>
                <a:ea typeface="+mn-ea"/>
                <a:cs typeface="+mn-cs"/>
              </a:rPr>
              <a:t>●Plexiglás a prueba de balas en áreas de </a:t>
            </a:r>
            <a:r>
              <a:rPr lang="es-CO" sz="1200" b="0" i="0" kern="1200" dirty="0" err="1">
                <a:solidFill>
                  <a:schemeClr val="tx1"/>
                </a:solidFill>
                <a:effectLst/>
                <a:latin typeface="+mn-lt"/>
                <a:ea typeface="+mn-ea"/>
                <a:cs typeface="+mn-cs"/>
              </a:rPr>
              <a:t>triaje</a:t>
            </a:r>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●Sistema de entrada de seguridad del teclado</a:t>
            </a:r>
          </a:p>
          <a:p>
            <a:r>
              <a:rPr lang="es-CO" sz="1200" b="0" i="0" kern="1200" dirty="0">
                <a:solidFill>
                  <a:schemeClr val="tx1"/>
                </a:solidFill>
                <a:effectLst/>
                <a:latin typeface="+mn-lt"/>
                <a:ea typeface="+mn-ea"/>
                <a:cs typeface="+mn-cs"/>
              </a:rPr>
              <a:t>●Supervisión de entrada en el ED</a:t>
            </a:r>
          </a:p>
          <a:p>
            <a:r>
              <a:rPr lang="es-CO" sz="1200" b="0" i="0" kern="1200" dirty="0">
                <a:solidFill>
                  <a:schemeClr val="tx1"/>
                </a:solidFill>
                <a:effectLst/>
                <a:latin typeface="+mn-lt"/>
                <a:ea typeface="+mn-ea"/>
                <a:cs typeface="+mn-cs"/>
              </a:rPr>
              <a:t>●Fuertes barreras para evitar que los automóviles lleguen al departamento</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4</a:t>
            </a:fld>
            <a:endParaRPr lang="es-CO"/>
          </a:p>
        </p:txBody>
      </p:sp>
    </p:spTree>
    <p:extLst>
      <p:ext uri="{BB962C8B-B14F-4D97-AF65-F5344CB8AC3E}">
        <p14:creationId xmlns:p14="http://schemas.microsoft.com/office/powerpoint/2010/main" val="158645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 un escenario típico, el paciente primero se enoja, luego se resiste a la autoridad, y finalmente se convierte en </a:t>
            </a:r>
            <a:r>
              <a:rPr lang="es-CO" sz="1200" b="0" i="0" kern="1200" dirty="0" err="1">
                <a:solidFill>
                  <a:schemeClr val="tx1"/>
                </a:solidFill>
                <a:effectLst/>
                <a:latin typeface="+mn-lt"/>
                <a:ea typeface="+mn-ea"/>
                <a:cs typeface="+mn-cs"/>
              </a:rPr>
              <a:t>confrontacional</a:t>
            </a:r>
            <a:r>
              <a:rPr lang="es-CO" sz="1200" b="0" i="0" kern="1200" dirty="0">
                <a:solidFill>
                  <a:schemeClr val="tx1"/>
                </a:solidFill>
                <a:effectLst/>
                <a:latin typeface="+mn-lt"/>
                <a:ea typeface="+mn-ea"/>
                <a:cs typeface="+mn-cs"/>
              </a:rPr>
              <a:t>. Sin embargo, el comportamiento violento puede estallar sin previo aviso, especialmente cuando es causado por enfermedad médica o demencia. Los médicos no deben sentirse demasiado confiados en su capacidad para percibir el peligro inminente. En general, los practicantes tienden a ser predictores pobres de la violencia inminente. Sin embargo, el clínico debe prestar atención a cualquier "sentimiento intestino" que una situación peligrosa puede estar desarrollando. Una sensación incómoda o amenazante durante una entrevista es ominosa, y las precauciones apropiadas deben ser tomadas sin demora.</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Los signos de violencia inminente incluyen:</a:t>
            </a:r>
          </a:p>
          <a:p>
            <a:r>
              <a:rPr lang="es-CO" sz="1200" b="0" i="0" kern="1200" dirty="0">
                <a:solidFill>
                  <a:schemeClr val="tx1"/>
                </a:solidFill>
                <a:effectLst/>
                <a:latin typeface="+mn-lt"/>
                <a:ea typeface="+mn-ea"/>
                <a:cs typeface="+mn-cs"/>
              </a:rPr>
              <a:t>●Comportamiento provocador</a:t>
            </a:r>
          </a:p>
          <a:p>
            <a:r>
              <a:rPr lang="es-CO" sz="1200" b="0" i="0" kern="1200" dirty="0">
                <a:solidFill>
                  <a:schemeClr val="tx1"/>
                </a:solidFill>
                <a:effectLst/>
                <a:latin typeface="+mn-lt"/>
                <a:ea typeface="+mn-ea"/>
                <a:cs typeface="+mn-cs"/>
              </a:rPr>
              <a:t>●Conducta enojada</a:t>
            </a:r>
          </a:p>
          <a:p>
            <a:r>
              <a:rPr lang="es-CO" sz="1200" b="0" i="0" kern="1200" dirty="0">
                <a:solidFill>
                  <a:schemeClr val="tx1"/>
                </a:solidFill>
                <a:effectLst/>
                <a:latin typeface="+mn-lt"/>
                <a:ea typeface="+mn-ea"/>
                <a:cs typeface="+mn-cs"/>
              </a:rPr>
              <a:t>●Habla fuerte y agresiva</a:t>
            </a:r>
          </a:p>
          <a:p>
            <a:r>
              <a:rPr lang="es-CO" sz="1200" b="0" i="0" kern="1200" dirty="0">
                <a:solidFill>
                  <a:schemeClr val="tx1"/>
                </a:solidFill>
                <a:effectLst/>
                <a:latin typeface="+mn-lt"/>
                <a:ea typeface="+mn-ea"/>
                <a:cs typeface="+mn-cs"/>
              </a:rPr>
              <a:t>●Tensar la postura (por ejemplo, sujetar firmemente los tirantes de los brazos, apretando los puños)</a:t>
            </a:r>
          </a:p>
          <a:p>
            <a:r>
              <a:rPr lang="es-CO" sz="1200" b="0" i="0" kern="1200" dirty="0">
                <a:solidFill>
                  <a:schemeClr val="tx1"/>
                </a:solidFill>
                <a:effectLst/>
                <a:latin typeface="+mn-lt"/>
                <a:ea typeface="+mn-ea"/>
                <a:cs typeface="+mn-cs"/>
              </a:rPr>
              <a:t>●Cambiar frecuentemente la posición del cuerpo, el ritmo</a:t>
            </a:r>
          </a:p>
          <a:p>
            <a:r>
              <a:rPr lang="es-CO" sz="1200" b="0" i="0" kern="1200" dirty="0">
                <a:solidFill>
                  <a:schemeClr val="tx1"/>
                </a:solidFill>
                <a:effectLst/>
                <a:latin typeface="+mn-lt"/>
                <a:ea typeface="+mn-ea"/>
                <a:cs typeface="+mn-cs"/>
              </a:rPr>
              <a:t>●Actos agresivos (por ejemplo, golpear paredes, lanzar objetos, golpearse)</a:t>
            </a:r>
          </a:p>
          <a:p>
            <a:r>
              <a:rPr lang="es-CO" sz="1200" b="0" i="0" kern="1200" dirty="0">
                <a:solidFill>
                  <a:schemeClr val="tx1"/>
                </a:solidFill>
                <a:effectLst/>
                <a:latin typeface="+mn-lt"/>
                <a:ea typeface="+mn-ea"/>
                <a:cs typeface="+mn-cs"/>
              </a:rPr>
              <a:t>Los textos psiquiátricos enfatizan la actitud de las manos del paciente como indicador de tensión.</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5</a:t>
            </a:fld>
            <a:endParaRPr lang="es-CO"/>
          </a:p>
        </p:txBody>
      </p:sp>
    </p:spTree>
    <p:extLst>
      <p:ext uri="{BB962C8B-B14F-4D97-AF65-F5344CB8AC3E}">
        <p14:creationId xmlns:p14="http://schemas.microsoft.com/office/powerpoint/2010/main" val="33712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ajuste de la entrevista del paciente debe ser privado, pero no aislado  Algunos ED tienen salas de aislamiento específicamente destinadas a entrevistar a un paciente potencialmente peligroso. Siempre que un paciente potencialmente agresivo o volátil es entrevistado, el personal de seguridad debe estar cerca y la puerta abierta para permitir la intervención y el escape por parte del clínico.</a:t>
            </a:r>
          </a:p>
          <a:p>
            <a:r>
              <a:rPr lang="es-CO" sz="1200" b="0" i="0" kern="1200" dirty="0">
                <a:solidFill>
                  <a:schemeClr val="tx1"/>
                </a:solidFill>
                <a:effectLst/>
                <a:latin typeface="+mn-lt"/>
                <a:ea typeface="+mn-ea"/>
                <a:cs typeface="+mn-cs"/>
              </a:rPr>
              <a:t>El paciente y el entrevistador pueden estar sentados aproximadamente equidistantes de la puerta, o el entrevistador puede sentarse entre el paciente y la puerta. El paciente NO debe sentarse entre el clínico y la salida, ni debe bloquearse la salida. El bloqueo de la puerta presenta un riesgo de daño para el clínico si el paciente siente la necesidad de escapar.</a:t>
            </a:r>
          </a:p>
          <a:p>
            <a:r>
              <a:rPr lang="es-CO" sz="1200" b="0" i="0" kern="1200" dirty="0">
                <a:solidFill>
                  <a:schemeClr val="tx1"/>
                </a:solidFill>
                <a:effectLst/>
                <a:latin typeface="+mn-lt"/>
                <a:ea typeface="+mn-ea"/>
                <a:cs typeface="+mn-cs"/>
              </a:rPr>
              <a:t>Idealmente, dos salidas deben estar disponibles y las puertas deben girar hacia afuera. Esto facilita el escape pero puede aumentar la posibilidad de lesión a cualquier persona que está parado fuera de la puerta. El clínico debe tener acceso sin restricciones a la puerta y por lo tanto nunca debe sentarse detrás de un escritorio.</a:t>
            </a:r>
          </a:p>
          <a:p>
            <a:r>
              <a:rPr lang="es-CO" sz="1200" b="0" i="0" kern="1200" dirty="0">
                <a:solidFill>
                  <a:schemeClr val="tx1"/>
                </a:solidFill>
                <a:effectLst/>
                <a:latin typeface="+mn-lt"/>
                <a:ea typeface="+mn-ea"/>
                <a:cs typeface="+mn-cs"/>
              </a:rPr>
              <a:t>La sala de entrevistas no debe contener objetos pesados ​​que puedan ser arrojados, como ceniceros u otras armas potenciales, como cables eléctricos, escalpelos, agujas o líquidos calientes. El clínico debe tener un mecanismo para alertar a otros de peligro, como un botón de pánico o una palabra o frase de código que instruya a los demás a pedir seguridad (por ejemplo, "Necesito al Dr. Armstrong aquí"). Gafas, pendientes, corbatas y collares deben ser removidos. Los accesorios personales que pueden ser usados ​​para dañar al clínico, como una tijera o navajas, deben ser removidos. El clínico debe ser consciente de cualquier objeto dentro de la habitación o en el cuerpo del paciente, como plumas, relojes, o cinturones, que pueden ser utilizados como armas</a:t>
            </a:r>
          </a:p>
          <a:p>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6</a:t>
            </a:fld>
            <a:endParaRPr lang="es-CO"/>
          </a:p>
        </p:txBody>
      </p:sp>
    </p:spTree>
    <p:extLst>
      <p:ext uri="{BB962C8B-B14F-4D97-AF65-F5344CB8AC3E}">
        <p14:creationId xmlns:p14="http://schemas.microsoft.com/office/powerpoint/2010/main" val="18188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Los pacientes que están agitados pero cooperativos pueden ser susceptibles a las técnicas verbales de </a:t>
            </a:r>
            <a:r>
              <a:rPr lang="es-CO" sz="1200" b="0" i="0" kern="1200" dirty="0" err="1">
                <a:solidFill>
                  <a:schemeClr val="tx1"/>
                </a:solidFill>
                <a:effectLst/>
                <a:latin typeface="+mn-lt"/>
                <a:ea typeface="+mn-ea"/>
                <a:cs typeface="+mn-cs"/>
              </a:rPr>
              <a:t>desescalado</a:t>
            </a:r>
            <a:r>
              <a:rPr lang="es-CO" sz="1200" b="0" i="0" kern="1200" dirty="0">
                <a:solidFill>
                  <a:schemeClr val="tx1"/>
                </a:solidFill>
                <a:effectLst/>
                <a:latin typeface="+mn-lt"/>
                <a:ea typeface="+mn-ea"/>
                <a:cs typeface="+mn-cs"/>
              </a:rPr>
              <a:t>. Los pacientes con violencia activa y los pacientes no cooperados y agitados, particularmente aquellos que muestran signos de violencia inminente, requieren una moderación inmediata. Los pacientes que obviamente no entienden lo que está ocurriendo, por razones psiquiátricas o de otro tipo, o son incapaces de comunicarse y son percibidos por el personal médico como potencialmente violentos deben ser restringidos. Supongamos que todos los pacientes violentos están armados hasta que se pruebe lo contrario, especialmente aquellos que presentan un traumatismo mayor.</a:t>
            </a:r>
          </a:p>
          <a:p>
            <a:br>
              <a:rPr lang="es-CO" dirty="0"/>
            </a:b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7</a:t>
            </a:fld>
            <a:endParaRPr lang="es-CO"/>
          </a:p>
        </p:txBody>
      </p:sp>
    </p:spTree>
    <p:extLst>
      <p:ext uri="{BB962C8B-B14F-4D97-AF65-F5344CB8AC3E}">
        <p14:creationId xmlns:p14="http://schemas.microsoft.com/office/powerpoint/2010/main" val="168597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oportunidad de calmarse en respuesta a las técnicas verbales </a:t>
            </a:r>
          </a:p>
          <a:p>
            <a:r>
              <a:rPr lang="es-CO" sz="1200" b="0" i="0" kern="1200" dirty="0">
                <a:solidFill>
                  <a:schemeClr val="tx1"/>
                </a:solidFill>
                <a:effectLst/>
                <a:latin typeface="+mn-lt"/>
                <a:ea typeface="+mn-ea"/>
                <a:cs typeface="+mn-cs"/>
              </a:rPr>
              <a:t>Agitados pero cooperativos, los pacientes no violentos pueden ser susceptibles a las técnicas verbales de </a:t>
            </a:r>
            <a:r>
              <a:rPr lang="es-CO" sz="1200" b="0" i="0" kern="1200" dirty="0" err="1">
                <a:solidFill>
                  <a:schemeClr val="tx1"/>
                </a:solidFill>
                <a:effectLst/>
                <a:latin typeface="+mn-lt"/>
                <a:ea typeface="+mn-ea"/>
                <a:cs typeface="+mn-cs"/>
              </a:rPr>
              <a:t>desescalado</a:t>
            </a:r>
            <a:r>
              <a:rPr lang="es-CO" sz="1200" b="0" i="0" kern="1200" dirty="0">
                <a:solidFill>
                  <a:schemeClr val="tx1"/>
                </a:solidFill>
                <a:effectLst/>
                <a:latin typeface="+mn-lt"/>
                <a:ea typeface="+mn-ea"/>
                <a:cs typeface="+mn-cs"/>
              </a:rPr>
              <a:t>, aunque la evidencia clínica que apoya este enfoque es limitada El entrevistador debe adoptar una manera honesta y directa . Los gestos amistosos pueden ser útiles. Ofrecer una silla suave o algo para comer o beber (no un líquido caliente, que puede ser utilizado como un arma) para establecer la confianza. Muchos pacientes se descomprimirán en este momento, ya que ofrecer comida o bebida apela a sus necesidades humanas más básicas y genera confianza</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8</a:t>
            </a:fld>
            <a:endParaRPr lang="es-CO"/>
          </a:p>
        </p:txBody>
      </p:sp>
    </p:spTree>
    <p:extLst>
      <p:ext uri="{BB962C8B-B14F-4D97-AF65-F5344CB8AC3E}">
        <p14:creationId xmlns:p14="http://schemas.microsoft.com/office/powerpoint/2010/main" val="160937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consenso de la Asociación Americana para el Grupo de Trabajo de Escalamiento de la Psiquiatría de Emergencia </a:t>
            </a:r>
          </a:p>
          <a:p>
            <a:r>
              <a:rPr lang="es-CO" sz="1200" b="0" i="0" kern="1200" dirty="0">
                <a:solidFill>
                  <a:schemeClr val="tx1"/>
                </a:solidFill>
                <a:effectLst/>
                <a:latin typeface="+mn-lt"/>
                <a:ea typeface="+mn-ea"/>
                <a:cs typeface="+mn-cs"/>
              </a:rPr>
              <a:t>Respetar el espacio personal - Mantener una distancia de dos brazos y proporcionar espacio para la salida fácil para cualquiera de las partes.</a:t>
            </a:r>
            <a:endParaRPr lang="es-CO" dirty="0"/>
          </a:p>
        </p:txBody>
      </p:sp>
      <p:sp>
        <p:nvSpPr>
          <p:cNvPr id="4" name="Marcador de número de diapositiva 3"/>
          <p:cNvSpPr>
            <a:spLocks noGrp="1"/>
          </p:cNvSpPr>
          <p:nvPr>
            <p:ph type="sldNum" sz="quarter" idx="10"/>
          </p:nvPr>
        </p:nvSpPr>
        <p:spPr/>
        <p:txBody>
          <a:bodyPr/>
          <a:lstStyle/>
          <a:p>
            <a:fld id="{E17481CC-39F4-4392-BFD5-352EF1903BA1}" type="slidenum">
              <a:rPr lang="es-CO" smtClean="0"/>
              <a:t>9</a:t>
            </a:fld>
            <a:endParaRPr lang="es-CO"/>
          </a:p>
        </p:txBody>
      </p:sp>
    </p:spTree>
    <p:extLst>
      <p:ext uri="{BB962C8B-B14F-4D97-AF65-F5344CB8AC3E}">
        <p14:creationId xmlns:p14="http://schemas.microsoft.com/office/powerpoint/2010/main" val="90000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361761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263498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377204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56604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347732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413958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13738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5884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112212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67244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5D5DF3E-5A30-42EF-8320-31B26B64EE34}" type="datetimeFigureOut">
              <a:rPr lang="es-CO" smtClean="0"/>
              <a:t>3/08/2017</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18CAF30-F3C0-48DF-81B3-33B62ED41E0F}" type="slidenum">
              <a:rPr lang="es-CO" smtClean="0"/>
              <a:t>‹Nº›</a:t>
            </a:fld>
            <a:endParaRPr lang="es-CO"/>
          </a:p>
        </p:txBody>
      </p:sp>
    </p:spTree>
    <p:extLst>
      <p:ext uri="{BB962C8B-B14F-4D97-AF65-F5344CB8AC3E}">
        <p14:creationId xmlns:p14="http://schemas.microsoft.com/office/powerpoint/2010/main" val="31959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p:cNvSpPr/>
          <p:nvPr/>
        </p:nvSpPr>
        <p:spPr>
          <a:xfrm>
            <a:off x="0" y="0"/>
            <a:ext cx="12192000" cy="1000108"/>
          </a:xfrm>
          <a:prstGeom prst="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1026" name="Picture 2" descr="D:\ARCHIVOS MASTER EIV 2016\APLICACIONES\PRESENTACIONES PPT\LOGOSIMBOLO CON SEDE BOGOTA BLANCO-01.png"/>
          <p:cNvPicPr>
            <a:picLocks noChangeAspect="1" noChangeArrowheads="1"/>
          </p:cNvPicPr>
          <p:nvPr/>
        </p:nvPicPr>
        <p:blipFill>
          <a:blip r:embed="rId13" cstate="print"/>
          <a:srcRect/>
          <a:stretch>
            <a:fillRect/>
          </a:stretch>
        </p:blipFill>
        <p:spPr bwMode="auto">
          <a:xfrm>
            <a:off x="8658831" y="104054"/>
            <a:ext cx="3342711" cy="792000"/>
          </a:xfrm>
          <a:prstGeom prst="rect">
            <a:avLst/>
          </a:prstGeom>
          <a:noFill/>
        </p:spPr>
      </p:pic>
    </p:spTree>
    <p:extLst>
      <p:ext uri="{BB962C8B-B14F-4D97-AF65-F5344CB8AC3E}">
        <p14:creationId xmlns:p14="http://schemas.microsoft.com/office/powerpoint/2010/main" val="295490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gi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9B154-C008-4D89-8CCB-DEB779EF2C63}"/>
              </a:ext>
            </a:extLst>
          </p:cNvPr>
          <p:cNvSpPr>
            <a:spLocks noGrp="1"/>
          </p:cNvSpPr>
          <p:nvPr>
            <p:ph type="ctrTitle"/>
          </p:nvPr>
        </p:nvSpPr>
        <p:spPr>
          <a:xfrm>
            <a:off x="1539765" y="2087586"/>
            <a:ext cx="9144000" cy="2387600"/>
          </a:xfrm>
        </p:spPr>
        <p:txBody>
          <a:bodyPr>
            <a:normAutofit/>
          </a:bodyPr>
          <a:lstStyle/>
          <a:p>
            <a:r>
              <a:rPr lang="es-CO" sz="4800" dirty="0"/>
              <a:t>Abordaje del individuo disruptivo en el ambiente aeroportuario</a:t>
            </a:r>
          </a:p>
        </p:txBody>
      </p:sp>
      <p:sp>
        <p:nvSpPr>
          <p:cNvPr id="3" name="Subtítulo 2">
            <a:extLst>
              <a:ext uri="{FF2B5EF4-FFF2-40B4-BE49-F238E27FC236}">
                <a16:creationId xmlns:a16="http://schemas.microsoft.com/office/drawing/2014/main" id="{88AE14BF-863E-4804-BC54-A428DBCD6784}"/>
              </a:ext>
            </a:extLst>
          </p:cNvPr>
          <p:cNvSpPr>
            <a:spLocks noGrp="1"/>
          </p:cNvSpPr>
          <p:nvPr>
            <p:ph type="subTitle" idx="1"/>
          </p:nvPr>
        </p:nvSpPr>
        <p:spPr>
          <a:xfrm>
            <a:off x="1539765" y="4589874"/>
            <a:ext cx="9144000" cy="1655762"/>
          </a:xfrm>
        </p:spPr>
        <p:txBody>
          <a:bodyPr>
            <a:normAutofit/>
          </a:bodyPr>
          <a:lstStyle/>
          <a:p>
            <a:r>
              <a:rPr lang="es-CO" sz="2000" dirty="0">
                <a:solidFill>
                  <a:schemeClr val="tx1"/>
                </a:solidFill>
              </a:rPr>
              <a:t>Juan Carlos Camacho Suárez</a:t>
            </a:r>
          </a:p>
          <a:p>
            <a:r>
              <a:rPr lang="es-CO" sz="2000" dirty="0">
                <a:solidFill>
                  <a:schemeClr val="tx1"/>
                </a:solidFill>
              </a:rPr>
              <a:t>Residente III Medicina Aeroespacial</a:t>
            </a:r>
          </a:p>
          <a:p>
            <a:r>
              <a:rPr lang="es-CO" sz="2000" dirty="0">
                <a:solidFill>
                  <a:schemeClr val="tx1"/>
                </a:solidFill>
              </a:rPr>
              <a:t>Universidad Nacional De Colombia</a:t>
            </a:r>
          </a:p>
        </p:txBody>
      </p:sp>
      <p:pic>
        <p:nvPicPr>
          <p:cNvPr id="5" name="Imagen 4">
            <a:extLst>
              <a:ext uri="{FF2B5EF4-FFF2-40B4-BE49-F238E27FC236}">
                <a16:creationId xmlns:a16="http://schemas.microsoft.com/office/drawing/2014/main" id="{E4CE44E2-9874-4C93-863E-D7C4082E0524}"/>
              </a:ext>
            </a:extLst>
          </p:cNvPr>
          <p:cNvPicPr>
            <a:picLocks noChangeAspect="1"/>
          </p:cNvPicPr>
          <p:nvPr/>
        </p:nvPicPr>
        <p:blipFill>
          <a:blip r:embed="rId3"/>
          <a:stretch>
            <a:fillRect/>
          </a:stretch>
        </p:blipFill>
        <p:spPr>
          <a:xfrm>
            <a:off x="697023" y="4369923"/>
            <a:ext cx="2496120" cy="1766548"/>
          </a:xfrm>
          <a:prstGeom prst="rect">
            <a:avLst/>
          </a:prstGeom>
        </p:spPr>
      </p:pic>
      <p:sp>
        <p:nvSpPr>
          <p:cNvPr id="4" name="CuadroTexto 3">
            <a:extLst>
              <a:ext uri="{FF2B5EF4-FFF2-40B4-BE49-F238E27FC236}">
                <a16:creationId xmlns:a16="http://schemas.microsoft.com/office/drawing/2014/main" id="{D192B2EF-4104-4E4C-B639-EB38AB91151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pic>
        <p:nvPicPr>
          <p:cNvPr id="10" name="Imagen 9">
            <a:extLst>
              <a:ext uri="{FF2B5EF4-FFF2-40B4-BE49-F238E27FC236}">
                <a16:creationId xmlns:a16="http://schemas.microsoft.com/office/drawing/2014/main" id="{F3AB29AA-5BB6-4AE6-931C-B5AE15779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519" y="4298782"/>
            <a:ext cx="1872452" cy="1946854"/>
          </a:xfrm>
          <a:prstGeom prst="rect">
            <a:avLst/>
          </a:prstGeom>
        </p:spPr>
      </p:pic>
    </p:spTree>
    <p:extLst>
      <p:ext uri="{BB962C8B-B14F-4D97-AF65-F5344CB8AC3E}">
        <p14:creationId xmlns:p14="http://schemas.microsoft.com/office/powerpoint/2010/main" val="190101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623146-BD05-4DD9-AF8C-E8525173C4BA}"/>
              </a:ext>
            </a:extLst>
          </p:cNvPr>
          <p:cNvSpPr>
            <a:spLocks noGrp="1"/>
          </p:cNvSpPr>
          <p:nvPr>
            <p:ph idx="1"/>
          </p:nvPr>
        </p:nvSpPr>
        <p:spPr>
          <a:xfrm>
            <a:off x="838201" y="3496164"/>
            <a:ext cx="3329354" cy="829652"/>
          </a:xfrm>
          <a:solidFill>
            <a:schemeClr val="bg1"/>
          </a:solidFill>
        </p:spPr>
        <p:txBody>
          <a:bodyPr>
            <a:normAutofit fontScale="92500" lnSpcReduction="20000"/>
          </a:bodyPr>
          <a:lstStyle/>
          <a:p>
            <a:r>
              <a:rPr lang="es-CO" dirty="0">
                <a:solidFill>
                  <a:srgbClr val="00B050"/>
                </a:solidFill>
              </a:rPr>
              <a:t>No sea provocador</a:t>
            </a:r>
          </a:p>
        </p:txBody>
      </p:sp>
      <p:pic>
        <p:nvPicPr>
          <p:cNvPr id="2052" name="Picture 4" descr="Resultado de imagen para no contacto visual">
            <a:extLst>
              <a:ext uri="{FF2B5EF4-FFF2-40B4-BE49-F238E27FC236}">
                <a16:creationId xmlns:a16="http://schemas.microsoft.com/office/drawing/2014/main" id="{04733242-C411-4DB5-93F7-5344C8D48C83}"/>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44182" y="2644726"/>
            <a:ext cx="5625971" cy="361972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26F400E3-D478-4F07-8201-3FF558469381}"/>
              </a:ext>
            </a:extLst>
          </p:cNvPr>
          <p:cNvSpPr>
            <a:spLocks noGrp="1"/>
          </p:cNvSpPr>
          <p:nvPr>
            <p:ph type="title"/>
          </p:nvPr>
        </p:nvSpPr>
        <p:spPr/>
        <p:txBody>
          <a:bodyPr/>
          <a:lstStyle/>
          <a:p>
            <a:endParaRPr lang="es-CO"/>
          </a:p>
        </p:txBody>
      </p:sp>
      <p:sp>
        <p:nvSpPr>
          <p:cNvPr id="9" name="Título 1">
            <a:extLst>
              <a:ext uri="{FF2B5EF4-FFF2-40B4-BE49-F238E27FC236}">
                <a16:creationId xmlns:a16="http://schemas.microsoft.com/office/drawing/2014/main" id="{4E168761-72EC-4A0E-91D2-52062F8A8B27}"/>
              </a:ext>
            </a:extLst>
          </p:cNvPr>
          <p:cNvSpPr txBox="1">
            <a:spLocks/>
          </p:cNvSpPr>
          <p:nvPr/>
        </p:nvSpPr>
        <p:spPr>
          <a:xfrm>
            <a:off x="0" y="1048385"/>
            <a:ext cx="12192000" cy="1143000"/>
          </a:xfrm>
          <a:prstGeom prst="rect">
            <a:avLst/>
          </a:prstGeom>
          <a:solidFill>
            <a:srgbClr val="00B050"/>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solidFill>
                  <a:schemeClr val="bg1"/>
                </a:solidFill>
                <a:effectLst>
                  <a:outerShdw blurRad="38100" dist="38100" dir="2700000" algn="tl">
                    <a:srgbClr val="000000">
                      <a:alpha val="43137"/>
                    </a:srgbClr>
                  </a:outerShdw>
                </a:effectLst>
              </a:rPr>
              <a:t>Desescalamiento verbal del individuo agitado</a:t>
            </a:r>
            <a:endParaRPr lang="es-CO" sz="54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0908CD04-0C7E-4197-9C6C-8F54BD6810D1}"/>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1" name="CuadroTexto 10">
            <a:extLst>
              <a:ext uri="{FF2B5EF4-FFF2-40B4-BE49-F238E27FC236}">
                <a16:creationId xmlns:a16="http://schemas.microsoft.com/office/drawing/2014/main" id="{FAEF8A98-9003-4EE7-8095-3B905011355A}"/>
              </a:ext>
            </a:extLst>
          </p:cNvPr>
          <p:cNvSpPr txBox="1"/>
          <p:nvPr/>
        </p:nvSpPr>
        <p:spPr>
          <a:xfrm>
            <a:off x="463129" y="6302279"/>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295799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A80B0B-FD4F-47C5-9304-5D9A67BF77D6}"/>
              </a:ext>
            </a:extLst>
          </p:cNvPr>
          <p:cNvSpPr>
            <a:spLocks noGrp="1"/>
          </p:cNvSpPr>
          <p:nvPr>
            <p:ph idx="1"/>
          </p:nvPr>
        </p:nvSpPr>
        <p:spPr>
          <a:xfrm>
            <a:off x="838200" y="2371864"/>
            <a:ext cx="4296847" cy="649987"/>
          </a:xfrm>
        </p:spPr>
        <p:txBody>
          <a:bodyPr>
            <a:normAutofit fontScale="85000" lnSpcReduction="10000"/>
          </a:bodyPr>
          <a:lstStyle/>
          <a:p>
            <a:r>
              <a:rPr lang="es-CO" dirty="0">
                <a:solidFill>
                  <a:srgbClr val="00B050"/>
                </a:solidFill>
              </a:rPr>
              <a:t>Establezca contacto verbal</a:t>
            </a:r>
          </a:p>
        </p:txBody>
      </p:sp>
      <p:pic>
        <p:nvPicPr>
          <p:cNvPr id="3076" name="Picture 4" descr="Resultado de imagen para comunicacion clara y efectiva">
            <a:extLst>
              <a:ext uri="{FF2B5EF4-FFF2-40B4-BE49-F238E27FC236}">
                <a16:creationId xmlns:a16="http://schemas.microsoft.com/office/drawing/2014/main" id="{ABE71A0E-8A6B-4C7D-8453-D680308D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8670"/>
            <a:ext cx="4564728" cy="3514841"/>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CF2D15E2-A683-4FD0-9534-0A30CD370610}"/>
              </a:ext>
            </a:extLst>
          </p:cNvPr>
          <p:cNvSpPr txBox="1">
            <a:spLocks/>
          </p:cNvSpPr>
          <p:nvPr/>
        </p:nvSpPr>
        <p:spPr>
          <a:xfrm>
            <a:off x="5972948" y="2336467"/>
            <a:ext cx="5031541" cy="6646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a:solidFill>
                  <a:srgbClr val="00B050"/>
                </a:solidFill>
              </a:rPr>
              <a:t>Utilice lenguaje conciso y sencillo </a:t>
            </a:r>
            <a:endParaRPr lang="es-CO" dirty="0">
              <a:solidFill>
                <a:srgbClr val="00B050"/>
              </a:solidFill>
            </a:endParaRPr>
          </a:p>
        </p:txBody>
      </p:sp>
      <p:pic>
        <p:nvPicPr>
          <p:cNvPr id="8" name="Picture 2" descr="Resultado de imagen para lenguaje claro">
            <a:extLst>
              <a:ext uri="{FF2B5EF4-FFF2-40B4-BE49-F238E27FC236}">
                <a16:creationId xmlns:a16="http://schemas.microsoft.com/office/drawing/2014/main" id="{97C0979B-D234-4775-B5AD-4349E6991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117" y="2723807"/>
            <a:ext cx="3715212" cy="371521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2C3531FE-415B-4F07-ADDD-C94CCAD2107B}"/>
              </a:ext>
            </a:extLst>
          </p:cNvPr>
          <p:cNvSpPr>
            <a:spLocks noGrp="1"/>
          </p:cNvSpPr>
          <p:nvPr>
            <p:ph type="title"/>
          </p:nvPr>
        </p:nvSpPr>
        <p:spPr/>
        <p:txBody>
          <a:bodyPr/>
          <a:lstStyle/>
          <a:p>
            <a:endParaRPr lang="es-CO"/>
          </a:p>
        </p:txBody>
      </p:sp>
      <p:sp>
        <p:nvSpPr>
          <p:cNvPr id="11" name="Título 1">
            <a:extLst>
              <a:ext uri="{FF2B5EF4-FFF2-40B4-BE49-F238E27FC236}">
                <a16:creationId xmlns:a16="http://schemas.microsoft.com/office/drawing/2014/main" id="{D3F391EE-A879-4BB4-9AF4-15CF3338F18E}"/>
              </a:ext>
            </a:extLst>
          </p:cNvPr>
          <p:cNvSpPr txBox="1">
            <a:spLocks/>
          </p:cNvSpPr>
          <p:nvPr/>
        </p:nvSpPr>
        <p:spPr>
          <a:xfrm>
            <a:off x="0" y="1048385"/>
            <a:ext cx="12192000" cy="1143000"/>
          </a:xfrm>
          <a:prstGeom prst="rect">
            <a:avLst/>
          </a:prstGeom>
          <a:solidFill>
            <a:srgbClr val="00B050"/>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solidFill>
                  <a:schemeClr val="bg1"/>
                </a:solidFill>
                <a:effectLst>
                  <a:outerShdw blurRad="38100" dist="38100" dir="2700000" algn="tl">
                    <a:srgbClr val="000000">
                      <a:alpha val="43137"/>
                    </a:srgbClr>
                  </a:outerShdw>
                </a:effectLst>
              </a:rPr>
              <a:t>Desescalamiento verbal del individuo agitado</a:t>
            </a:r>
            <a:endParaRPr lang="es-CO" sz="5400" b="1" dirty="0">
              <a:solidFill>
                <a:schemeClr val="bg1"/>
              </a:solidFill>
              <a:effectLst>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EEC0A42D-AEFD-4C1C-9EAB-E36E7BA8AB6D}"/>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3" name="CuadroTexto 12">
            <a:extLst>
              <a:ext uri="{FF2B5EF4-FFF2-40B4-BE49-F238E27FC236}">
                <a16:creationId xmlns:a16="http://schemas.microsoft.com/office/drawing/2014/main" id="{3DC184C4-64C3-4F43-B8AD-A713DAFED140}"/>
              </a:ext>
            </a:extLst>
          </p:cNvPr>
          <p:cNvSpPr txBox="1"/>
          <p:nvPr/>
        </p:nvSpPr>
        <p:spPr>
          <a:xfrm>
            <a:off x="463129" y="6362605"/>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141568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6FD1EB54-CFDF-4569-874F-E126C2151490}"/>
              </a:ext>
            </a:extLst>
          </p:cNvPr>
          <p:cNvSpPr>
            <a:spLocks noGrp="1"/>
          </p:cNvSpPr>
          <p:nvPr>
            <p:ph idx="1"/>
          </p:nvPr>
        </p:nvSpPr>
        <p:spPr>
          <a:xfrm>
            <a:off x="852268" y="2427638"/>
            <a:ext cx="5281246" cy="688975"/>
          </a:xfrm>
        </p:spPr>
        <p:txBody>
          <a:bodyPr>
            <a:normAutofit fontScale="85000" lnSpcReduction="10000"/>
          </a:bodyPr>
          <a:lstStyle/>
          <a:p>
            <a:r>
              <a:rPr lang="es-CO" dirty="0">
                <a:solidFill>
                  <a:srgbClr val="00B050"/>
                </a:solidFill>
              </a:rPr>
              <a:t>Identificar sentimientos y deseos </a:t>
            </a:r>
          </a:p>
        </p:txBody>
      </p:sp>
      <p:pic>
        <p:nvPicPr>
          <p:cNvPr id="4100" name="Picture 4" descr="Resultado de imagen para empatia">
            <a:extLst>
              <a:ext uri="{FF2B5EF4-FFF2-40B4-BE49-F238E27FC236}">
                <a16:creationId xmlns:a16="http://schemas.microsoft.com/office/drawing/2014/main" id="{A94A1E0C-48A1-4EEE-B60D-93A5053AF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0165" r="6880"/>
          <a:stretch/>
        </p:blipFill>
        <p:spPr bwMode="auto">
          <a:xfrm>
            <a:off x="852268" y="2864110"/>
            <a:ext cx="4876800" cy="325571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4">
            <a:extLst>
              <a:ext uri="{FF2B5EF4-FFF2-40B4-BE49-F238E27FC236}">
                <a16:creationId xmlns:a16="http://schemas.microsoft.com/office/drawing/2014/main" id="{C775A5CE-E291-49B8-A543-0503E48A07BC}"/>
              </a:ext>
            </a:extLst>
          </p:cNvPr>
          <p:cNvSpPr txBox="1">
            <a:spLocks/>
          </p:cNvSpPr>
          <p:nvPr/>
        </p:nvSpPr>
        <p:spPr>
          <a:xfrm>
            <a:off x="6379701" y="2427637"/>
            <a:ext cx="4783013" cy="688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solidFill>
                  <a:srgbClr val="00B050"/>
                </a:solidFill>
              </a:rPr>
              <a:t>Escuche atentamente </a:t>
            </a:r>
          </a:p>
        </p:txBody>
      </p:sp>
      <p:pic>
        <p:nvPicPr>
          <p:cNvPr id="4102" name="Picture 6" descr="Resultado de imagen para escuchar atentamente caricatura">
            <a:extLst>
              <a:ext uri="{FF2B5EF4-FFF2-40B4-BE49-F238E27FC236}">
                <a16:creationId xmlns:a16="http://schemas.microsoft.com/office/drawing/2014/main" id="{EE880BA2-AA4F-4F9F-A216-F143A27F7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701" y="2864110"/>
            <a:ext cx="4284105" cy="3655162"/>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EC212F95-A879-4399-94EC-E7C91DB37E27}"/>
              </a:ext>
            </a:extLst>
          </p:cNvPr>
          <p:cNvSpPr>
            <a:spLocks noGrp="1"/>
          </p:cNvSpPr>
          <p:nvPr>
            <p:ph type="title"/>
          </p:nvPr>
        </p:nvSpPr>
        <p:spPr/>
        <p:txBody>
          <a:bodyPr/>
          <a:lstStyle/>
          <a:p>
            <a:endParaRPr lang="es-CO"/>
          </a:p>
        </p:txBody>
      </p:sp>
      <p:sp>
        <p:nvSpPr>
          <p:cNvPr id="12" name="Título 1">
            <a:extLst>
              <a:ext uri="{FF2B5EF4-FFF2-40B4-BE49-F238E27FC236}">
                <a16:creationId xmlns:a16="http://schemas.microsoft.com/office/drawing/2014/main" id="{18D5F3B0-A2E3-4BB5-B5A0-8F860EABD4B5}"/>
              </a:ext>
            </a:extLst>
          </p:cNvPr>
          <p:cNvSpPr txBox="1">
            <a:spLocks/>
          </p:cNvSpPr>
          <p:nvPr/>
        </p:nvSpPr>
        <p:spPr>
          <a:xfrm>
            <a:off x="0" y="1048385"/>
            <a:ext cx="12192000" cy="1143000"/>
          </a:xfrm>
          <a:prstGeom prst="rect">
            <a:avLst/>
          </a:prstGeom>
          <a:solidFill>
            <a:srgbClr val="00B050"/>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solidFill>
                  <a:schemeClr val="bg1"/>
                </a:solidFill>
                <a:effectLst>
                  <a:outerShdw blurRad="38100" dist="38100" dir="2700000" algn="tl">
                    <a:srgbClr val="000000">
                      <a:alpha val="43137"/>
                    </a:srgbClr>
                  </a:outerShdw>
                </a:effectLst>
              </a:rPr>
              <a:t>Desescalamiento verbal del individuo agitado</a:t>
            </a:r>
            <a:endParaRPr lang="es-CO" sz="54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5FF63D48-B910-40F9-92AA-517046C186CD}"/>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4" name="CuadroTexto 13">
            <a:extLst>
              <a:ext uri="{FF2B5EF4-FFF2-40B4-BE49-F238E27FC236}">
                <a16:creationId xmlns:a16="http://schemas.microsoft.com/office/drawing/2014/main" id="{7EED8F48-3F08-450C-9934-A13B3DD18908}"/>
              </a:ext>
            </a:extLst>
          </p:cNvPr>
          <p:cNvSpPr txBox="1"/>
          <p:nvPr/>
        </p:nvSpPr>
        <p:spPr>
          <a:xfrm>
            <a:off x="463129" y="6362605"/>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174580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2CCD9C-9073-4CED-A5E9-4D32FB934942}"/>
              </a:ext>
            </a:extLst>
          </p:cNvPr>
          <p:cNvSpPr>
            <a:spLocks noGrp="1"/>
          </p:cNvSpPr>
          <p:nvPr>
            <p:ph idx="1"/>
          </p:nvPr>
        </p:nvSpPr>
        <p:spPr>
          <a:xfrm>
            <a:off x="7977553" y="3024754"/>
            <a:ext cx="3340400" cy="2760583"/>
          </a:xfrm>
        </p:spPr>
        <p:txBody>
          <a:bodyPr>
            <a:normAutofit fontScale="92500"/>
          </a:bodyPr>
          <a:lstStyle/>
          <a:p>
            <a:r>
              <a:rPr lang="es-CO" sz="4400" dirty="0">
                <a:solidFill>
                  <a:srgbClr val="00B050"/>
                </a:solidFill>
              </a:rPr>
              <a:t>De acuerdo o de acuerdo en no estar de acuerdo</a:t>
            </a:r>
          </a:p>
        </p:txBody>
      </p:sp>
      <p:pic>
        <p:nvPicPr>
          <p:cNvPr id="5122" name="Picture 2" descr="Resultado de imagen para de acuerdo">
            <a:extLst>
              <a:ext uri="{FF2B5EF4-FFF2-40B4-BE49-F238E27FC236}">
                <a16:creationId xmlns:a16="http://schemas.microsoft.com/office/drawing/2014/main" id="{E0FC83AC-074F-43C1-9771-D18F0FBEE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35" y="2445288"/>
            <a:ext cx="5486693" cy="394258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8B956E0E-6B74-41CE-AA35-430689BE322A}"/>
              </a:ext>
            </a:extLst>
          </p:cNvPr>
          <p:cNvSpPr>
            <a:spLocks noGrp="1"/>
          </p:cNvSpPr>
          <p:nvPr>
            <p:ph type="title"/>
          </p:nvPr>
        </p:nvSpPr>
        <p:spPr/>
        <p:txBody>
          <a:bodyPr/>
          <a:lstStyle/>
          <a:p>
            <a:endParaRPr lang="es-CO"/>
          </a:p>
        </p:txBody>
      </p:sp>
      <p:sp>
        <p:nvSpPr>
          <p:cNvPr id="9" name="Título 1">
            <a:extLst>
              <a:ext uri="{FF2B5EF4-FFF2-40B4-BE49-F238E27FC236}">
                <a16:creationId xmlns:a16="http://schemas.microsoft.com/office/drawing/2014/main" id="{6DDDD142-8823-4A7F-A6E6-46D16011ECFD}"/>
              </a:ext>
            </a:extLst>
          </p:cNvPr>
          <p:cNvSpPr txBox="1">
            <a:spLocks/>
          </p:cNvSpPr>
          <p:nvPr/>
        </p:nvSpPr>
        <p:spPr>
          <a:xfrm>
            <a:off x="0" y="1048385"/>
            <a:ext cx="12192000" cy="1143000"/>
          </a:xfrm>
          <a:prstGeom prst="rect">
            <a:avLst/>
          </a:prstGeom>
          <a:solidFill>
            <a:srgbClr val="00B050"/>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solidFill>
                  <a:schemeClr val="bg1"/>
                </a:solidFill>
                <a:effectLst>
                  <a:outerShdw blurRad="38100" dist="38100" dir="2700000" algn="tl">
                    <a:srgbClr val="000000">
                      <a:alpha val="43137"/>
                    </a:srgbClr>
                  </a:outerShdw>
                </a:effectLst>
              </a:rPr>
              <a:t>Desescalamiento verbal del individuo agitado</a:t>
            </a:r>
            <a:endParaRPr lang="es-CO" sz="54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7F487E3D-70D4-4E85-AA09-FDE33E720D75}"/>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1" name="CuadroTexto 10">
            <a:extLst>
              <a:ext uri="{FF2B5EF4-FFF2-40B4-BE49-F238E27FC236}">
                <a16:creationId xmlns:a16="http://schemas.microsoft.com/office/drawing/2014/main" id="{BBADFE78-61E0-4E88-8B58-E8F68A62F061}"/>
              </a:ext>
            </a:extLst>
          </p:cNvPr>
          <p:cNvSpPr txBox="1"/>
          <p:nvPr/>
        </p:nvSpPr>
        <p:spPr>
          <a:xfrm>
            <a:off x="463129" y="6362605"/>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4177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4742CD-6975-475E-AE38-4DFD5B955186}"/>
              </a:ext>
            </a:extLst>
          </p:cNvPr>
          <p:cNvSpPr>
            <a:spLocks noGrp="1"/>
          </p:cNvSpPr>
          <p:nvPr>
            <p:ph idx="1"/>
          </p:nvPr>
        </p:nvSpPr>
        <p:spPr>
          <a:xfrm>
            <a:off x="219222" y="2666235"/>
            <a:ext cx="5193323" cy="688975"/>
          </a:xfrm>
        </p:spPr>
        <p:txBody>
          <a:bodyPr>
            <a:normAutofit fontScale="85000" lnSpcReduction="10000"/>
          </a:bodyPr>
          <a:lstStyle/>
          <a:p>
            <a:r>
              <a:rPr lang="es-CO" dirty="0">
                <a:solidFill>
                  <a:srgbClr val="00B050"/>
                </a:solidFill>
              </a:rPr>
              <a:t>Establecer la ley y límites claros </a:t>
            </a:r>
          </a:p>
        </p:txBody>
      </p:sp>
      <p:pic>
        <p:nvPicPr>
          <p:cNvPr id="6146" name="Picture 2" descr="Resultado de imagen para limites claros">
            <a:extLst>
              <a:ext uri="{FF2B5EF4-FFF2-40B4-BE49-F238E27FC236}">
                <a16:creationId xmlns:a16="http://schemas.microsoft.com/office/drawing/2014/main" id="{36A49D72-E1F9-4696-9A73-5F0C60C19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848" y="3101148"/>
            <a:ext cx="3087050" cy="30870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1168A7A5-3D28-4F5E-A9A4-3E9492179632}"/>
              </a:ext>
            </a:extLst>
          </p:cNvPr>
          <p:cNvSpPr txBox="1">
            <a:spLocks/>
          </p:cNvSpPr>
          <p:nvPr/>
        </p:nvSpPr>
        <p:spPr>
          <a:xfrm>
            <a:off x="7268129" y="2666235"/>
            <a:ext cx="5093677" cy="688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solidFill>
                  <a:srgbClr val="00B050"/>
                </a:solidFill>
              </a:rPr>
              <a:t>Ofrecer opciones y optimismo </a:t>
            </a:r>
          </a:p>
        </p:txBody>
      </p:sp>
      <p:sp>
        <p:nvSpPr>
          <p:cNvPr id="8" name="Marcador de contenido 2">
            <a:extLst>
              <a:ext uri="{FF2B5EF4-FFF2-40B4-BE49-F238E27FC236}">
                <a16:creationId xmlns:a16="http://schemas.microsoft.com/office/drawing/2014/main" id="{2AFE8788-3177-41DD-A8BD-C28FF6D6E78E}"/>
              </a:ext>
            </a:extLst>
          </p:cNvPr>
          <p:cNvSpPr txBox="1">
            <a:spLocks/>
          </p:cNvSpPr>
          <p:nvPr/>
        </p:nvSpPr>
        <p:spPr>
          <a:xfrm>
            <a:off x="3434861" y="6235212"/>
            <a:ext cx="6236677" cy="4572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solidFill>
                  <a:srgbClr val="00B050"/>
                </a:solidFill>
              </a:rPr>
              <a:t>Presentación de informes al paciente y al personal</a:t>
            </a:r>
          </a:p>
        </p:txBody>
      </p:sp>
      <p:sp>
        <p:nvSpPr>
          <p:cNvPr id="5" name="Título 4">
            <a:extLst>
              <a:ext uri="{FF2B5EF4-FFF2-40B4-BE49-F238E27FC236}">
                <a16:creationId xmlns:a16="http://schemas.microsoft.com/office/drawing/2014/main" id="{AFBC95BD-FCDB-403E-9143-422D002BF787}"/>
              </a:ext>
            </a:extLst>
          </p:cNvPr>
          <p:cNvSpPr>
            <a:spLocks noGrp="1"/>
          </p:cNvSpPr>
          <p:nvPr>
            <p:ph type="title"/>
          </p:nvPr>
        </p:nvSpPr>
        <p:spPr/>
        <p:txBody>
          <a:bodyPr/>
          <a:lstStyle/>
          <a:p>
            <a:endParaRPr lang="es-CO"/>
          </a:p>
        </p:txBody>
      </p:sp>
      <p:sp>
        <p:nvSpPr>
          <p:cNvPr id="11" name="Título 1">
            <a:extLst>
              <a:ext uri="{FF2B5EF4-FFF2-40B4-BE49-F238E27FC236}">
                <a16:creationId xmlns:a16="http://schemas.microsoft.com/office/drawing/2014/main" id="{62DF6384-A34B-44D6-BEA7-8EC71B753ACB}"/>
              </a:ext>
            </a:extLst>
          </p:cNvPr>
          <p:cNvSpPr txBox="1">
            <a:spLocks/>
          </p:cNvSpPr>
          <p:nvPr/>
        </p:nvSpPr>
        <p:spPr>
          <a:xfrm>
            <a:off x="0" y="1048385"/>
            <a:ext cx="12192000" cy="1143000"/>
          </a:xfrm>
          <a:prstGeom prst="rect">
            <a:avLst/>
          </a:prstGeom>
          <a:solidFill>
            <a:srgbClr val="00B050"/>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solidFill>
                  <a:schemeClr val="bg1"/>
                </a:solidFill>
                <a:effectLst>
                  <a:outerShdw blurRad="38100" dist="38100" dir="2700000" algn="tl">
                    <a:srgbClr val="000000">
                      <a:alpha val="43137"/>
                    </a:srgbClr>
                  </a:outerShdw>
                </a:effectLst>
              </a:rPr>
              <a:t>Desescalamiento verbal del individuo agitado</a:t>
            </a:r>
            <a:endParaRPr lang="es-CO" sz="5400" b="1" dirty="0">
              <a:solidFill>
                <a:schemeClr val="bg1"/>
              </a:solidFill>
              <a:effectLst>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FC423460-B6F7-4AF6-BAB5-1316174C112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3" name="CuadroTexto 12">
            <a:extLst>
              <a:ext uri="{FF2B5EF4-FFF2-40B4-BE49-F238E27FC236}">
                <a16:creationId xmlns:a16="http://schemas.microsoft.com/office/drawing/2014/main" id="{76D7CE5D-679E-4DEB-B9C7-35BDEEC1BD92}"/>
              </a:ext>
            </a:extLst>
          </p:cNvPr>
          <p:cNvSpPr txBox="1"/>
          <p:nvPr/>
        </p:nvSpPr>
        <p:spPr>
          <a:xfrm>
            <a:off x="463129" y="6362605"/>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44586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2B3ED6-2C63-46DB-944C-C4A0629B2A63}"/>
              </a:ext>
            </a:extLst>
          </p:cNvPr>
          <p:cNvSpPr>
            <a:spLocks noGrp="1"/>
          </p:cNvSpPr>
          <p:nvPr>
            <p:ph type="title"/>
          </p:nvPr>
        </p:nvSpPr>
        <p:spPr>
          <a:xfrm>
            <a:off x="0" y="1055077"/>
            <a:ext cx="12192000" cy="1207964"/>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Restricciones físicas</a:t>
            </a:r>
          </a:p>
        </p:txBody>
      </p:sp>
      <p:graphicFrame>
        <p:nvGraphicFramePr>
          <p:cNvPr id="5" name="Marcador de contenido 4">
            <a:extLst>
              <a:ext uri="{FF2B5EF4-FFF2-40B4-BE49-F238E27FC236}">
                <a16:creationId xmlns:a16="http://schemas.microsoft.com/office/drawing/2014/main" id="{FC6EC9C6-17D5-4EE6-97EB-B00E22CE80B1}"/>
              </a:ext>
            </a:extLst>
          </p:cNvPr>
          <p:cNvGraphicFramePr>
            <a:graphicFrameLocks noGrp="1"/>
          </p:cNvGraphicFramePr>
          <p:nvPr>
            <p:ph idx="1"/>
            <p:extLst>
              <p:ext uri="{D42A27DB-BD31-4B8C-83A1-F6EECF244321}">
                <p14:modId xmlns:p14="http://schemas.microsoft.com/office/powerpoint/2010/main" val="3004491794"/>
              </p:ext>
            </p:extLst>
          </p:nvPr>
        </p:nvGraphicFramePr>
        <p:xfrm>
          <a:off x="1335314" y="2988757"/>
          <a:ext cx="8969829" cy="427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20ECC0AB-41CD-4804-989E-7422FAD53595}"/>
              </a:ext>
            </a:extLst>
          </p:cNvPr>
          <p:cNvSpPr txBox="1"/>
          <p:nvPr/>
        </p:nvSpPr>
        <p:spPr>
          <a:xfrm>
            <a:off x="440644" y="6273225"/>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
        <p:nvSpPr>
          <p:cNvPr id="8" name="CuadroTexto 7">
            <a:extLst>
              <a:ext uri="{FF2B5EF4-FFF2-40B4-BE49-F238E27FC236}">
                <a16:creationId xmlns:a16="http://schemas.microsoft.com/office/drawing/2014/main" id="{84B09E01-3A21-4874-A96E-8846420660A1}"/>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04290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257394-3921-426D-BAD1-5157F3BCBDF0}"/>
              </a:ext>
            </a:extLst>
          </p:cNvPr>
          <p:cNvSpPr txBox="1">
            <a:spLocks/>
          </p:cNvSpPr>
          <p:nvPr/>
        </p:nvSpPr>
        <p:spPr>
          <a:xfrm>
            <a:off x="0" y="1080811"/>
            <a:ext cx="12192000" cy="1207964"/>
          </a:xfrm>
          <a:prstGeom prst="rect">
            <a:avLst/>
          </a:prstGeom>
          <a:solidFill>
            <a:srgbClr val="00B05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5400" b="1">
                <a:solidFill>
                  <a:schemeClr val="bg1"/>
                </a:solidFill>
                <a:effectLst>
                  <a:outerShdw blurRad="38100" dist="38100" dir="2700000" algn="tl">
                    <a:srgbClr val="000000">
                      <a:alpha val="43137"/>
                    </a:srgbClr>
                  </a:outerShdw>
                </a:effectLst>
              </a:rPr>
              <a:t>Restricciones físicas</a:t>
            </a:r>
            <a:endParaRPr lang="es-CO" sz="5400" b="1"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3A389407-5348-4F34-8217-EA2F86D4FD76}"/>
              </a:ext>
            </a:extLst>
          </p:cNvPr>
          <p:cNvGraphicFramePr/>
          <p:nvPr>
            <p:extLst>
              <p:ext uri="{D42A27DB-BD31-4B8C-83A1-F6EECF244321}">
                <p14:modId xmlns:p14="http://schemas.microsoft.com/office/powerpoint/2010/main" val="3955897206"/>
              </p:ext>
            </p:extLst>
          </p:nvPr>
        </p:nvGraphicFramePr>
        <p:xfrm>
          <a:off x="609600" y="2288775"/>
          <a:ext cx="9376229" cy="409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5138790-E013-4096-A6C3-CC2DD7B32237}"/>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419859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4BD0E39-FCAE-4208-97A6-91F49DB5494A}"/>
              </a:ext>
            </a:extLst>
          </p:cNvPr>
          <p:cNvSpPr>
            <a:spLocks noGrp="1"/>
          </p:cNvSpPr>
          <p:nvPr>
            <p:ph type="title"/>
          </p:nvPr>
        </p:nvSpPr>
        <p:spPr>
          <a:xfrm>
            <a:off x="700176" y="1020226"/>
            <a:ext cx="10972800" cy="114300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Restricciones físicas</a:t>
            </a:r>
          </a:p>
        </p:txBody>
      </p:sp>
      <p:graphicFrame>
        <p:nvGraphicFramePr>
          <p:cNvPr id="5" name="Marcador de contenido 4">
            <a:extLst>
              <a:ext uri="{FF2B5EF4-FFF2-40B4-BE49-F238E27FC236}">
                <a16:creationId xmlns:a16="http://schemas.microsoft.com/office/drawing/2014/main" id="{C4FE73E1-45A6-4A6A-A33E-5E00A1E77BF5}"/>
              </a:ext>
            </a:extLst>
          </p:cNvPr>
          <p:cNvGraphicFramePr>
            <a:graphicFrameLocks noGrp="1"/>
          </p:cNvGraphicFramePr>
          <p:nvPr>
            <p:ph idx="1"/>
            <p:extLst>
              <p:ext uri="{D42A27DB-BD31-4B8C-83A1-F6EECF244321}">
                <p14:modId xmlns:p14="http://schemas.microsoft.com/office/powerpoint/2010/main" val="3386010452"/>
              </p:ext>
            </p:extLst>
          </p:nvPr>
        </p:nvGraphicFramePr>
        <p:xfrm>
          <a:off x="700176" y="2321169"/>
          <a:ext cx="10511775" cy="385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7EC8252B-5485-447E-989D-B5E6922A0950}"/>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0" name="CuadroTexto 9">
            <a:extLst>
              <a:ext uri="{FF2B5EF4-FFF2-40B4-BE49-F238E27FC236}">
                <a16:creationId xmlns:a16="http://schemas.microsoft.com/office/drawing/2014/main" id="{85D468D0-F744-4DE2-845A-D9B1F20B2128}"/>
              </a:ext>
            </a:extLst>
          </p:cNvPr>
          <p:cNvSpPr txBox="1"/>
          <p:nvPr/>
        </p:nvSpPr>
        <p:spPr>
          <a:xfrm>
            <a:off x="362264" y="6334906"/>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Tree>
    <p:extLst>
      <p:ext uri="{BB962C8B-B14F-4D97-AF65-F5344CB8AC3E}">
        <p14:creationId xmlns:p14="http://schemas.microsoft.com/office/powerpoint/2010/main" val="212383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B4CD1D34-3930-499A-9767-E16022347836}"/>
              </a:ext>
            </a:extLst>
          </p:cNvPr>
          <p:cNvGraphicFramePr>
            <a:graphicFrameLocks noGrp="1"/>
          </p:cNvGraphicFramePr>
          <p:nvPr>
            <p:ph idx="1"/>
            <p:extLst>
              <p:ext uri="{D42A27DB-BD31-4B8C-83A1-F6EECF244321}">
                <p14:modId xmlns:p14="http://schemas.microsoft.com/office/powerpoint/2010/main" val="945906389"/>
              </p:ext>
            </p:extLst>
          </p:nvPr>
        </p:nvGraphicFramePr>
        <p:xfrm>
          <a:off x="609600" y="2124222"/>
          <a:ext cx="10761453" cy="4001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D58CF6FB-EC1A-401A-AC2F-89849359DE7E}"/>
              </a:ext>
            </a:extLst>
          </p:cNvPr>
          <p:cNvSpPr txBox="1">
            <a:spLocks/>
          </p:cNvSpPr>
          <p:nvPr/>
        </p:nvSpPr>
        <p:spPr>
          <a:xfrm>
            <a:off x="855453" y="1034873"/>
            <a:ext cx="10515600" cy="998284"/>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Cómo aplicar restricciones</a:t>
            </a:r>
          </a:p>
        </p:txBody>
      </p:sp>
      <p:sp>
        <p:nvSpPr>
          <p:cNvPr id="8" name="CuadroTexto 7">
            <a:extLst>
              <a:ext uri="{FF2B5EF4-FFF2-40B4-BE49-F238E27FC236}">
                <a16:creationId xmlns:a16="http://schemas.microsoft.com/office/drawing/2014/main" id="{5B9003D1-8BCF-4D9F-9A29-33E3D75F828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9" name="CuadroTexto 8">
            <a:extLst>
              <a:ext uri="{FF2B5EF4-FFF2-40B4-BE49-F238E27FC236}">
                <a16:creationId xmlns:a16="http://schemas.microsoft.com/office/drawing/2014/main" id="{BE35158D-ECF2-46C5-8807-766C2050BD7F}"/>
              </a:ext>
            </a:extLst>
          </p:cNvPr>
          <p:cNvSpPr txBox="1"/>
          <p:nvPr/>
        </p:nvSpPr>
        <p:spPr>
          <a:xfrm>
            <a:off x="440644" y="6273225"/>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Tree>
    <p:extLst>
      <p:ext uri="{BB962C8B-B14F-4D97-AF65-F5344CB8AC3E}">
        <p14:creationId xmlns:p14="http://schemas.microsoft.com/office/powerpoint/2010/main" val="120023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D18A00-CA19-4ADA-8F9A-B6EA859F5500}"/>
              </a:ext>
            </a:extLst>
          </p:cNvPr>
          <p:cNvSpPr txBox="1">
            <a:spLocks/>
          </p:cNvSpPr>
          <p:nvPr/>
        </p:nvSpPr>
        <p:spPr>
          <a:xfrm>
            <a:off x="734683" y="1069144"/>
            <a:ext cx="10515600" cy="1061975"/>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Cómo aplicar restricciones</a:t>
            </a:r>
          </a:p>
        </p:txBody>
      </p:sp>
      <p:graphicFrame>
        <p:nvGraphicFramePr>
          <p:cNvPr id="7" name="Marcador de contenido 6">
            <a:extLst>
              <a:ext uri="{FF2B5EF4-FFF2-40B4-BE49-F238E27FC236}">
                <a16:creationId xmlns:a16="http://schemas.microsoft.com/office/drawing/2014/main" id="{6AE5C7F9-3F32-4479-A74D-9CB205CBF184}"/>
              </a:ext>
            </a:extLst>
          </p:cNvPr>
          <p:cNvGraphicFramePr>
            <a:graphicFrameLocks noGrp="1"/>
          </p:cNvGraphicFramePr>
          <p:nvPr>
            <p:ph idx="1"/>
            <p:extLst>
              <p:ext uri="{D42A27DB-BD31-4B8C-83A1-F6EECF244321}">
                <p14:modId xmlns:p14="http://schemas.microsoft.com/office/powerpoint/2010/main" val="863317269"/>
              </p:ext>
            </p:extLst>
          </p:nvPr>
        </p:nvGraphicFramePr>
        <p:xfrm>
          <a:off x="373092" y="2236763"/>
          <a:ext cx="11120213" cy="4385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222E8EE7-1E5A-43D0-BF0E-C2E463CE5912}"/>
              </a:ext>
            </a:extLst>
          </p:cNvPr>
          <p:cNvSpPr txBox="1"/>
          <p:nvPr/>
        </p:nvSpPr>
        <p:spPr>
          <a:xfrm rot="18956989">
            <a:off x="1544217" y="2995670"/>
            <a:ext cx="2638926" cy="523220"/>
          </a:xfrm>
          <a:prstGeom prst="rect">
            <a:avLst/>
          </a:prstGeom>
          <a:noFill/>
        </p:spPr>
        <p:txBody>
          <a:bodyPr wrap="square" rtlCol="0">
            <a:spAutoFit/>
          </a:bodyPr>
          <a:lstStyle/>
          <a:p>
            <a:r>
              <a:rPr lang="es-CO" sz="2800" b="1" dirty="0">
                <a:solidFill>
                  <a:srgbClr val="FF0000"/>
                </a:solidFill>
                <a:effectLst>
                  <a:outerShdw blurRad="38100" dist="38100" dir="2700000" algn="tl">
                    <a:srgbClr val="000000">
                      <a:alpha val="43137"/>
                    </a:srgbClr>
                  </a:outerShdw>
                </a:effectLst>
              </a:rPr>
              <a:t>Paciente Mujer</a:t>
            </a:r>
          </a:p>
        </p:txBody>
      </p:sp>
      <p:sp>
        <p:nvSpPr>
          <p:cNvPr id="9" name="CuadroTexto 8">
            <a:extLst>
              <a:ext uri="{FF2B5EF4-FFF2-40B4-BE49-F238E27FC236}">
                <a16:creationId xmlns:a16="http://schemas.microsoft.com/office/drawing/2014/main" id="{B44AC2A3-1CF1-45FB-AEA8-609EB0F0D550}"/>
              </a:ext>
            </a:extLst>
          </p:cNvPr>
          <p:cNvSpPr txBox="1"/>
          <p:nvPr/>
        </p:nvSpPr>
        <p:spPr>
          <a:xfrm>
            <a:off x="4246703" y="4733194"/>
            <a:ext cx="3445367" cy="461665"/>
          </a:xfrm>
          <a:prstGeom prst="rect">
            <a:avLst/>
          </a:prstGeom>
          <a:noFill/>
        </p:spPr>
        <p:txBody>
          <a:bodyPr wrap="none" rtlCol="0">
            <a:spAutoFit/>
          </a:bodyPr>
          <a:lstStyle/>
          <a:p>
            <a:r>
              <a:rPr lang="es-CO" sz="2400" b="1" dirty="0">
                <a:solidFill>
                  <a:srgbClr val="FF0000"/>
                </a:solidFill>
                <a:effectLst>
                  <a:outerShdw blurRad="38100" dist="38100" dir="2700000" algn="tl">
                    <a:srgbClr val="000000">
                      <a:alpha val="43137"/>
                    </a:srgbClr>
                  </a:outerShdw>
                </a:effectLst>
              </a:rPr>
              <a:t>Retirar objetos peligrosos</a:t>
            </a:r>
          </a:p>
        </p:txBody>
      </p:sp>
      <p:sp>
        <p:nvSpPr>
          <p:cNvPr id="12" name="CuadroTexto 11">
            <a:extLst>
              <a:ext uri="{FF2B5EF4-FFF2-40B4-BE49-F238E27FC236}">
                <a16:creationId xmlns:a16="http://schemas.microsoft.com/office/drawing/2014/main" id="{C4A7BE71-F08A-4896-BC01-27BB93908378}"/>
              </a:ext>
            </a:extLst>
          </p:cNvPr>
          <p:cNvSpPr txBox="1"/>
          <p:nvPr/>
        </p:nvSpPr>
        <p:spPr>
          <a:xfrm rot="18382630">
            <a:off x="8616978" y="4802832"/>
            <a:ext cx="3072572" cy="461665"/>
          </a:xfrm>
          <a:prstGeom prst="rect">
            <a:avLst/>
          </a:prstGeom>
          <a:noFill/>
        </p:spPr>
        <p:txBody>
          <a:bodyPr wrap="none" rtlCol="0">
            <a:spAutoFit/>
          </a:bodyPr>
          <a:lstStyle/>
          <a:p>
            <a:r>
              <a:rPr lang="es-CO" sz="2400" b="1" dirty="0">
                <a:solidFill>
                  <a:srgbClr val="FF0000"/>
                </a:solidFill>
                <a:effectLst>
                  <a:outerShdw blurRad="38100" dist="38100" dir="2700000" algn="tl">
                    <a:srgbClr val="000000">
                      <a:alpha val="43137"/>
                    </a:srgbClr>
                  </a:outerShdw>
                </a:effectLst>
              </a:rPr>
              <a:t>Enfermera psiquiátrica</a:t>
            </a:r>
          </a:p>
        </p:txBody>
      </p:sp>
      <p:sp>
        <p:nvSpPr>
          <p:cNvPr id="14" name="CuadroTexto 13">
            <a:extLst>
              <a:ext uri="{FF2B5EF4-FFF2-40B4-BE49-F238E27FC236}">
                <a16:creationId xmlns:a16="http://schemas.microsoft.com/office/drawing/2014/main" id="{DD75497E-9746-4044-A911-BAF5DC8C82F3}"/>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10" name="CuadroTexto 9">
            <a:extLst>
              <a:ext uri="{FF2B5EF4-FFF2-40B4-BE49-F238E27FC236}">
                <a16:creationId xmlns:a16="http://schemas.microsoft.com/office/drawing/2014/main" id="{7C1A6B2B-F116-42FE-8341-ED5007C7054A}"/>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6134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192315C-633D-4C70-900D-73A210876CBD}"/>
              </a:ext>
            </a:extLst>
          </p:cNvPr>
          <p:cNvSpPr>
            <a:spLocks noGrp="1"/>
          </p:cNvSpPr>
          <p:nvPr>
            <p:ph type="title"/>
          </p:nvPr>
        </p:nvSpPr>
        <p:spPr>
          <a:xfrm>
            <a:off x="609600" y="1028700"/>
            <a:ext cx="10972800" cy="114300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Individuo disruptivo</a:t>
            </a:r>
          </a:p>
        </p:txBody>
      </p:sp>
      <p:graphicFrame>
        <p:nvGraphicFramePr>
          <p:cNvPr id="5" name="Marcador de contenido 4">
            <a:extLst>
              <a:ext uri="{FF2B5EF4-FFF2-40B4-BE49-F238E27FC236}">
                <a16:creationId xmlns:a16="http://schemas.microsoft.com/office/drawing/2014/main" id="{324F9207-AF91-469D-AE9E-5441CB4C2419}"/>
              </a:ext>
            </a:extLst>
          </p:cNvPr>
          <p:cNvGraphicFramePr>
            <a:graphicFrameLocks noGrp="1"/>
          </p:cNvGraphicFramePr>
          <p:nvPr>
            <p:ph idx="1"/>
            <p:extLst>
              <p:ext uri="{D42A27DB-BD31-4B8C-83A1-F6EECF244321}">
                <p14:modId xmlns:p14="http://schemas.microsoft.com/office/powerpoint/2010/main" val="2337561891"/>
              </p:ext>
            </p:extLst>
          </p:nvPr>
        </p:nvGraphicFramePr>
        <p:xfrm>
          <a:off x="609600" y="2434848"/>
          <a:ext cx="10546080" cy="4080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1FFD134F-4AEB-4351-8D38-58F5281A5385}"/>
              </a:ext>
            </a:extLst>
          </p:cNvPr>
          <p:cNvSpPr txBox="1"/>
          <p:nvPr/>
        </p:nvSpPr>
        <p:spPr>
          <a:xfrm>
            <a:off x="2269671" y="6515100"/>
            <a:ext cx="184731" cy="369332"/>
          </a:xfrm>
          <a:prstGeom prst="rect">
            <a:avLst/>
          </a:prstGeom>
          <a:noFill/>
        </p:spPr>
        <p:txBody>
          <a:bodyPr wrap="square" rtlCol="0">
            <a:spAutoFit/>
          </a:bodyPr>
          <a:lstStyle/>
          <a:p>
            <a:endParaRPr lang="es-CO" dirty="0"/>
          </a:p>
        </p:txBody>
      </p:sp>
      <p:sp>
        <p:nvSpPr>
          <p:cNvPr id="8" name="CuadroTexto 7">
            <a:extLst>
              <a:ext uri="{FF2B5EF4-FFF2-40B4-BE49-F238E27FC236}">
                <a16:creationId xmlns:a16="http://schemas.microsoft.com/office/drawing/2014/main" id="{8AA7D057-C0D3-43E1-BB8A-477F6FF55A8B}"/>
              </a:ext>
            </a:extLst>
          </p:cNvPr>
          <p:cNvSpPr txBox="1"/>
          <p:nvPr/>
        </p:nvSpPr>
        <p:spPr>
          <a:xfrm>
            <a:off x="1186249" y="6562189"/>
            <a:ext cx="10700951" cy="369332"/>
          </a:xfrm>
          <a:prstGeom prst="rect">
            <a:avLst/>
          </a:prstGeom>
          <a:noFill/>
        </p:spPr>
        <p:txBody>
          <a:bodyPr wrap="square" rtlCol="0">
            <a:spAutoFit/>
          </a:bodyPr>
          <a:lstStyle/>
          <a:p>
            <a:r>
              <a:rPr lang="es-CO" dirty="0" err="1"/>
              <a:t>Wheat</a:t>
            </a:r>
            <a:r>
              <a:rPr lang="es-CO" dirty="0"/>
              <a:t> S, </a:t>
            </a:r>
            <a:r>
              <a:rPr lang="es-CO" dirty="0" err="1"/>
              <a:t>Dsschida</a:t>
            </a:r>
            <a:r>
              <a:rPr lang="es-CO" dirty="0"/>
              <a:t> D. Talen M. </a:t>
            </a:r>
            <a:r>
              <a:rPr lang="es-CO" dirty="0" err="1"/>
              <a:t>Psychiatric</a:t>
            </a:r>
            <a:r>
              <a:rPr lang="es-CO" dirty="0"/>
              <a:t> </a:t>
            </a:r>
            <a:r>
              <a:rPr lang="es-CO" dirty="0" err="1"/>
              <a:t>Emergencies</a:t>
            </a:r>
            <a:r>
              <a:rPr lang="es-CO" dirty="0"/>
              <a:t>. </a:t>
            </a:r>
            <a:r>
              <a:rPr lang="en-US" dirty="0"/>
              <a:t>Prim Care </a:t>
            </a:r>
            <a:r>
              <a:rPr lang="en-US" dirty="0" err="1"/>
              <a:t>Clin</a:t>
            </a:r>
            <a:r>
              <a:rPr lang="en-US" dirty="0"/>
              <a:t> Office </a:t>
            </a:r>
            <a:r>
              <a:rPr lang="en-US" dirty="0" err="1"/>
              <a:t>Pract</a:t>
            </a:r>
            <a:r>
              <a:rPr lang="en-US" dirty="0"/>
              <a:t> 43 (2016) 341–354</a:t>
            </a:r>
            <a:endParaRPr lang="es-CO" dirty="0"/>
          </a:p>
        </p:txBody>
      </p:sp>
      <p:sp>
        <p:nvSpPr>
          <p:cNvPr id="9" name="CuadroTexto 8">
            <a:extLst>
              <a:ext uri="{FF2B5EF4-FFF2-40B4-BE49-F238E27FC236}">
                <a16:creationId xmlns:a16="http://schemas.microsoft.com/office/drawing/2014/main" id="{9AFDCB93-30EA-4751-8634-1A1123C58E1F}"/>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84634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2E91BBA3-248F-4208-82F5-8272DC2FE11C}"/>
              </a:ext>
            </a:extLst>
          </p:cNvPr>
          <p:cNvGraphicFramePr>
            <a:graphicFrameLocks noGrp="1"/>
          </p:cNvGraphicFramePr>
          <p:nvPr>
            <p:ph idx="1"/>
            <p:extLst>
              <p:ext uri="{D42A27DB-BD31-4B8C-83A1-F6EECF244321}">
                <p14:modId xmlns:p14="http://schemas.microsoft.com/office/powerpoint/2010/main" val="239270755"/>
              </p:ext>
            </p:extLst>
          </p:nvPr>
        </p:nvGraphicFramePr>
        <p:xfrm>
          <a:off x="351692" y="2159988"/>
          <a:ext cx="11127545" cy="411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6C29CE32-5B68-4D61-9429-F0E82436A293}"/>
              </a:ext>
            </a:extLst>
          </p:cNvPr>
          <p:cNvSpPr txBox="1">
            <a:spLocks/>
          </p:cNvSpPr>
          <p:nvPr/>
        </p:nvSpPr>
        <p:spPr>
          <a:xfrm>
            <a:off x="226442" y="1020744"/>
            <a:ext cx="11739113" cy="1041009"/>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Cómo aplicar restricciones</a:t>
            </a:r>
          </a:p>
        </p:txBody>
      </p:sp>
      <p:sp>
        <p:nvSpPr>
          <p:cNvPr id="7" name="CuadroTexto 6">
            <a:extLst>
              <a:ext uri="{FF2B5EF4-FFF2-40B4-BE49-F238E27FC236}">
                <a16:creationId xmlns:a16="http://schemas.microsoft.com/office/drawing/2014/main" id="{9CAB16C9-43C4-439D-905D-3E9F67BBB397}"/>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8" name="CuadroTexto 7">
            <a:extLst>
              <a:ext uri="{FF2B5EF4-FFF2-40B4-BE49-F238E27FC236}">
                <a16:creationId xmlns:a16="http://schemas.microsoft.com/office/drawing/2014/main" id="{49802F69-04A9-4397-A8B2-BB2B5D470E6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31177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225007-61DE-4D78-BA34-8B5508272879}"/>
              </a:ext>
            </a:extLst>
          </p:cNvPr>
          <p:cNvSpPr>
            <a:spLocks noGrp="1"/>
          </p:cNvSpPr>
          <p:nvPr>
            <p:ph idx="1"/>
          </p:nvPr>
        </p:nvSpPr>
        <p:spPr>
          <a:xfrm>
            <a:off x="855453" y="2230119"/>
            <a:ext cx="10025575" cy="3847198"/>
          </a:xfrm>
        </p:spPr>
        <p:txBody>
          <a:bodyPr/>
          <a:lstStyle/>
          <a:p>
            <a:endParaRPr lang="es-CO"/>
          </a:p>
        </p:txBody>
      </p:sp>
      <p:sp>
        <p:nvSpPr>
          <p:cNvPr id="5" name="Título 1">
            <a:extLst>
              <a:ext uri="{FF2B5EF4-FFF2-40B4-BE49-F238E27FC236}">
                <a16:creationId xmlns:a16="http://schemas.microsoft.com/office/drawing/2014/main" id="{1CDF1925-8DD0-48BB-B4B0-FA359880DBC8}"/>
              </a:ext>
            </a:extLst>
          </p:cNvPr>
          <p:cNvSpPr txBox="1">
            <a:spLocks/>
          </p:cNvSpPr>
          <p:nvPr/>
        </p:nvSpPr>
        <p:spPr>
          <a:xfrm>
            <a:off x="855453" y="1007036"/>
            <a:ext cx="10515600" cy="913878"/>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Cómo aplicar restricciones</a:t>
            </a:r>
          </a:p>
        </p:txBody>
      </p:sp>
      <p:pic>
        <p:nvPicPr>
          <p:cNvPr id="10242" name="Picture 2" descr="Resultado de imagen para inmovilizacion paciente agresivo">
            <a:extLst>
              <a:ext uri="{FF2B5EF4-FFF2-40B4-BE49-F238E27FC236}">
                <a16:creationId xmlns:a16="http://schemas.microsoft.com/office/drawing/2014/main" id="{8EFC70AA-851F-4CA6-A17C-D9C30BF6B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705" y="1956272"/>
            <a:ext cx="4351378" cy="43948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immobilization aggressive patient">
            <a:extLst>
              <a:ext uri="{FF2B5EF4-FFF2-40B4-BE49-F238E27FC236}">
                <a16:creationId xmlns:a16="http://schemas.microsoft.com/office/drawing/2014/main" id="{10A8A2BD-92CE-4C78-9C13-255131A66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953" y="2491411"/>
            <a:ext cx="4876444" cy="321131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1EB4AE6-2EC1-4F79-BBF0-65BF7B29DD72}"/>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1" name="CuadroTexto 10">
            <a:extLst>
              <a:ext uri="{FF2B5EF4-FFF2-40B4-BE49-F238E27FC236}">
                <a16:creationId xmlns:a16="http://schemas.microsoft.com/office/drawing/2014/main" id="{4E92EF72-D00E-464D-82D1-2108E1CD5A52}"/>
              </a:ext>
            </a:extLst>
          </p:cNvPr>
          <p:cNvSpPr txBox="1"/>
          <p:nvPr/>
        </p:nvSpPr>
        <p:spPr>
          <a:xfrm>
            <a:off x="440644" y="6273225"/>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Tree>
    <p:extLst>
      <p:ext uri="{BB962C8B-B14F-4D97-AF65-F5344CB8AC3E}">
        <p14:creationId xmlns:p14="http://schemas.microsoft.com/office/powerpoint/2010/main" val="340527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4E0EC9-926C-4B91-9A05-72FBAA1C8914}"/>
              </a:ext>
            </a:extLst>
          </p:cNvPr>
          <p:cNvSpPr>
            <a:spLocks noGrp="1"/>
          </p:cNvSpPr>
          <p:nvPr>
            <p:ph idx="1"/>
          </p:nvPr>
        </p:nvSpPr>
        <p:spPr/>
        <p:txBody>
          <a:bodyPr/>
          <a:lstStyle/>
          <a:p>
            <a:endParaRPr lang="es-CO" dirty="0"/>
          </a:p>
        </p:txBody>
      </p:sp>
      <p:pic>
        <p:nvPicPr>
          <p:cNvPr id="16388" name="Picture 4" descr="Resultado de imagen para collar de filadelfia">
            <a:extLst>
              <a:ext uri="{FF2B5EF4-FFF2-40B4-BE49-F238E27FC236}">
                <a16:creationId xmlns:a16="http://schemas.microsoft.com/office/drawing/2014/main" id="{4AD0C7E3-B08A-4B74-B1C3-CBF833434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603" y="2223303"/>
            <a:ext cx="4362450" cy="43624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D217FA8-CEC3-4E67-96FE-AE63090F9B3A}"/>
              </a:ext>
            </a:extLst>
          </p:cNvPr>
          <p:cNvSpPr txBox="1">
            <a:spLocks/>
          </p:cNvSpPr>
          <p:nvPr/>
        </p:nvSpPr>
        <p:spPr>
          <a:xfrm>
            <a:off x="838199" y="1084581"/>
            <a:ext cx="10515600" cy="104048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Cómo aplicar restricciones</a:t>
            </a:r>
          </a:p>
        </p:txBody>
      </p:sp>
      <p:pic>
        <p:nvPicPr>
          <p:cNvPr id="16390" name="Picture 6" descr="Resultado de imagen para restricciones de cuero inmovilizar">
            <a:extLst>
              <a:ext uri="{FF2B5EF4-FFF2-40B4-BE49-F238E27FC236}">
                <a16:creationId xmlns:a16="http://schemas.microsoft.com/office/drawing/2014/main" id="{49F88E19-FE9B-47AC-BF71-73BA03E71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812" y="2261667"/>
            <a:ext cx="3962732" cy="396273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C931EF0-FE49-46EA-A03F-9999AB19598D}"/>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1" name="CuadroTexto 10">
            <a:extLst>
              <a:ext uri="{FF2B5EF4-FFF2-40B4-BE49-F238E27FC236}">
                <a16:creationId xmlns:a16="http://schemas.microsoft.com/office/drawing/2014/main" id="{D631F6A3-B700-40C9-9341-B6F4A801E153}"/>
              </a:ext>
            </a:extLst>
          </p:cNvPr>
          <p:cNvSpPr txBox="1"/>
          <p:nvPr/>
        </p:nvSpPr>
        <p:spPr>
          <a:xfrm>
            <a:off x="440644" y="6273225"/>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Tree>
    <p:extLst>
      <p:ext uri="{BB962C8B-B14F-4D97-AF65-F5344CB8AC3E}">
        <p14:creationId xmlns:p14="http://schemas.microsoft.com/office/powerpoint/2010/main" val="54199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17F20EF8-19A3-4090-B114-468A38967C3F}"/>
              </a:ext>
            </a:extLst>
          </p:cNvPr>
          <p:cNvGraphicFramePr>
            <a:graphicFrameLocks noGrp="1"/>
          </p:cNvGraphicFramePr>
          <p:nvPr>
            <p:ph idx="1"/>
            <p:extLst>
              <p:ext uri="{D42A27DB-BD31-4B8C-83A1-F6EECF244321}">
                <p14:modId xmlns:p14="http://schemas.microsoft.com/office/powerpoint/2010/main" val="425580043"/>
              </p:ext>
            </p:extLst>
          </p:nvPr>
        </p:nvGraphicFramePr>
        <p:xfrm>
          <a:off x="541867" y="1825625"/>
          <a:ext cx="11650133" cy="489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6328E61E-0713-4963-8D9D-9D87C33B1E56}"/>
              </a:ext>
            </a:extLst>
          </p:cNvPr>
          <p:cNvSpPr txBox="1">
            <a:spLocks/>
          </p:cNvSpPr>
          <p:nvPr/>
        </p:nvSpPr>
        <p:spPr>
          <a:xfrm>
            <a:off x="838199" y="1027376"/>
            <a:ext cx="10515600" cy="1325563"/>
          </a:xfrm>
          <a:prstGeom prst="rect">
            <a:avLst/>
          </a:prstGeom>
          <a:solidFill>
            <a:srgbClr val="00B05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Seguimiento y cuidado de los pacientes con restricciones físicas</a:t>
            </a:r>
          </a:p>
        </p:txBody>
      </p:sp>
      <p:sp>
        <p:nvSpPr>
          <p:cNvPr id="8" name="CuadroTexto 7">
            <a:extLst>
              <a:ext uri="{FF2B5EF4-FFF2-40B4-BE49-F238E27FC236}">
                <a16:creationId xmlns:a16="http://schemas.microsoft.com/office/drawing/2014/main" id="{D9951190-96B8-4AA4-8AEF-DC157CD9ADA7}"/>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9" name="CuadroTexto 8">
            <a:extLst>
              <a:ext uri="{FF2B5EF4-FFF2-40B4-BE49-F238E27FC236}">
                <a16:creationId xmlns:a16="http://schemas.microsoft.com/office/drawing/2014/main" id="{0C5A91F8-BCE2-43C3-8430-CE86E8631D0B}"/>
              </a:ext>
            </a:extLst>
          </p:cNvPr>
          <p:cNvSpPr txBox="1"/>
          <p:nvPr/>
        </p:nvSpPr>
        <p:spPr>
          <a:xfrm>
            <a:off x="440644" y="6273225"/>
            <a:ext cx="11310712" cy="584775"/>
          </a:xfrm>
          <a:prstGeom prst="rect">
            <a:avLst/>
          </a:prstGeom>
          <a:noFill/>
        </p:spPr>
        <p:txBody>
          <a:bodyPr wrap="square" rtlCol="0">
            <a:spAutoFit/>
          </a:bodyPr>
          <a:lstStyle/>
          <a:p>
            <a:pPr algn="ctr"/>
            <a:r>
              <a:rPr lang="es-CO" sz="1600" dirty="0"/>
              <a:t>Allen MH, </a:t>
            </a:r>
            <a:r>
              <a:rPr lang="es-CO" sz="1600" dirty="0" err="1"/>
              <a:t>Currier</a:t>
            </a:r>
            <a:r>
              <a:rPr lang="es-CO" sz="1600" dirty="0"/>
              <a:t> GW, </a:t>
            </a:r>
            <a:r>
              <a:rPr lang="es-CO" sz="1600" dirty="0" err="1"/>
              <a:t>Carpenter</a:t>
            </a:r>
            <a:r>
              <a:rPr lang="es-CO" sz="1600" dirty="0"/>
              <a:t> D, et al. </a:t>
            </a:r>
            <a:r>
              <a:rPr lang="es-CO" sz="1600" dirty="0" err="1"/>
              <a:t>The</a:t>
            </a:r>
            <a:r>
              <a:rPr lang="es-CO" sz="1600" dirty="0"/>
              <a:t> </a:t>
            </a:r>
            <a:r>
              <a:rPr lang="es-CO" sz="1600" dirty="0" err="1"/>
              <a:t>expert</a:t>
            </a:r>
            <a:r>
              <a:rPr lang="es-CO" sz="1600" dirty="0"/>
              <a:t> </a:t>
            </a:r>
            <a:r>
              <a:rPr lang="es-CO" sz="1600" dirty="0" err="1"/>
              <a:t>consensus</a:t>
            </a:r>
            <a:r>
              <a:rPr lang="es-CO" sz="1600" dirty="0"/>
              <a:t> </a:t>
            </a:r>
            <a:r>
              <a:rPr lang="es-CO" sz="1600" dirty="0" err="1"/>
              <a:t>guideline</a:t>
            </a:r>
            <a:r>
              <a:rPr lang="es-CO" sz="1600" dirty="0"/>
              <a:t> series. </a:t>
            </a:r>
            <a:r>
              <a:rPr lang="es-CO" sz="1600" dirty="0" err="1"/>
              <a:t>Treatment</a:t>
            </a:r>
            <a:r>
              <a:rPr lang="es-CO" sz="1600" dirty="0"/>
              <a:t> </a:t>
            </a:r>
            <a:r>
              <a:rPr lang="es-CO" sz="1600" dirty="0" err="1"/>
              <a:t>of</a:t>
            </a:r>
            <a:r>
              <a:rPr lang="es-CO" sz="1600" dirty="0"/>
              <a:t> </a:t>
            </a:r>
            <a:r>
              <a:rPr lang="es-CO" sz="1600" dirty="0" err="1"/>
              <a:t>behavioral</a:t>
            </a:r>
            <a:r>
              <a:rPr lang="es-CO" sz="1600" dirty="0"/>
              <a:t> </a:t>
            </a:r>
            <a:r>
              <a:rPr lang="es-CO" sz="1600" dirty="0" err="1"/>
              <a:t>emergencies</a:t>
            </a:r>
            <a:r>
              <a:rPr lang="es-CO" sz="1600" dirty="0"/>
              <a:t> 2005. J </a:t>
            </a:r>
            <a:r>
              <a:rPr lang="es-CO" sz="1600" dirty="0" err="1"/>
              <a:t>Psychiatr</a:t>
            </a:r>
            <a:r>
              <a:rPr lang="es-CO" sz="1600" dirty="0"/>
              <a:t> </a:t>
            </a:r>
            <a:r>
              <a:rPr lang="es-CO" sz="1600" dirty="0" err="1"/>
              <a:t>Pract</a:t>
            </a:r>
            <a:r>
              <a:rPr lang="es-CO" sz="1600" dirty="0"/>
              <a:t> 2005; 11 </a:t>
            </a:r>
            <a:r>
              <a:rPr lang="es-CO" sz="1600" dirty="0" err="1"/>
              <a:t>Suppl</a:t>
            </a:r>
            <a:r>
              <a:rPr lang="es-CO" sz="1600" dirty="0"/>
              <a:t> 1:5.</a:t>
            </a:r>
          </a:p>
        </p:txBody>
      </p:sp>
    </p:spTree>
    <p:extLst>
      <p:ext uri="{BB962C8B-B14F-4D97-AF65-F5344CB8AC3E}">
        <p14:creationId xmlns:p14="http://schemas.microsoft.com/office/powerpoint/2010/main" val="94601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37A0AEC1-61D2-4A78-AF62-9E48FBDDDFC6}"/>
              </a:ext>
            </a:extLst>
          </p:cNvPr>
          <p:cNvGraphicFramePr>
            <a:graphicFrameLocks noGrp="1"/>
          </p:cNvGraphicFramePr>
          <p:nvPr>
            <p:ph idx="1"/>
            <p:extLst>
              <p:ext uri="{D42A27DB-BD31-4B8C-83A1-F6EECF244321}">
                <p14:modId xmlns:p14="http://schemas.microsoft.com/office/powerpoint/2010/main" val="3953883614"/>
              </p:ext>
            </p:extLst>
          </p:nvPr>
        </p:nvGraphicFramePr>
        <p:xfrm>
          <a:off x="855452" y="2278966"/>
          <a:ext cx="9976671" cy="427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DF84898C-2529-47FE-809B-37F963EA1E9D}"/>
              </a:ext>
            </a:extLst>
          </p:cNvPr>
          <p:cNvSpPr txBox="1">
            <a:spLocks/>
          </p:cNvSpPr>
          <p:nvPr/>
        </p:nvSpPr>
        <p:spPr>
          <a:xfrm>
            <a:off x="838199" y="1023198"/>
            <a:ext cx="10515600" cy="970149"/>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Sedación química</a:t>
            </a:r>
          </a:p>
        </p:txBody>
      </p:sp>
      <p:sp>
        <p:nvSpPr>
          <p:cNvPr id="7" name="Elipse 6">
            <a:extLst>
              <a:ext uri="{FF2B5EF4-FFF2-40B4-BE49-F238E27FC236}">
                <a16:creationId xmlns:a16="http://schemas.microsoft.com/office/drawing/2014/main" id="{72415466-2572-4D0D-853A-4495BD659E87}"/>
              </a:ext>
            </a:extLst>
          </p:cNvPr>
          <p:cNvSpPr/>
          <p:nvPr/>
        </p:nvSpPr>
        <p:spPr>
          <a:xfrm>
            <a:off x="9296400" y="2021242"/>
            <a:ext cx="2309446" cy="12749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Benzodiacepinas</a:t>
            </a:r>
          </a:p>
        </p:txBody>
      </p:sp>
      <p:sp>
        <p:nvSpPr>
          <p:cNvPr id="8" name="Elipse 7">
            <a:extLst>
              <a:ext uri="{FF2B5EF4-FFF2-40B4-BE49-F238E27FC236}">
                <a16:creationId xmlns:a16="http://schemas.microsoft.com/office/drawing/2014/main" id="{4FE22355-90D0-4541-8C2D-661F1A235691}"/>
              </a:ext>
            </a:extLst>
          </p:cNvPr>
          <p:cNvSpPr/>
          <p:nvPr/>
        </p:nvSpPr>
        <p:spPr>
          <a:xfrm>
            <a:off x="9296400" y="3700199"/>
            <a:ext cx="2309447" cy="127497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Antipsicóticos 1ra gen</a:t>
            </a:r>
          </a:p>
        </p:txBody>
      </p:sp>
      <p:sp>
        <p:nvSpPr>
          <p:cNvPr id="9" name="Elipse 8">
            <a:extLst>
              <a:ext uri="{FF2B5EF4-FFF2-40B4-BE49-F238E27FC236}">
                <a16:creationId xmlns:a16="http://schemas.microsoft.com/office/drawing/2014/main" id="{68EC246B-FFA8-4621-9946-25D4AA66F6AA}"/>
              </a:ext>
            </a:extLst>
          </p:cNvPr>
          <p:cNvSpPr/>
          <p:nvPr/>
        </p:nvSpPr>
        <p:spPr>
          <a:xfrm>
            <a:off x="9296401" y="5345290"/>
            <a:ext cx="2309446" cy="127497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Antipsicóticos 2da gen</a:t>
            </a:r>
          </a:p>
        </p:txBody>
      </p:sp>
      <p:sp>
        <p:nvSpPr>
          <p:cNvPr id="11" name="CuadroTexto 10">
            <a:extLst>
              <a:ext uri="{FF2B5EF4-FFF2-40B4-BE49-F238E27FC236}">
                <a16:creationId xmlns:a16="http://schemas.microsoft.com/office/drawing/2014/main" id="{A84B5EF2-48F8-4660-88EA-BC2A7DD88E70}"/>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12" name="CuadroTexto 11">
            <a:extLst>
              <a:ext uri="{FF2B5EF4-FFF2-40B4-BE49-F238E27FC236}">
                <a16:creationId xmlns:a16="http://schemas.microsoft.com/office/drawing/2014/main" id="{386DF6A4-6719-44BE-B45A-FEB93F199CE0}"/>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4757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DC46A6C-9677-4F95-9790-0F9E532E6DFB}"/>
              </a:ext>
            </a:extLst>
          </p:cNvPr>
          <p:cNvGraphicFramePr>
            <a:graphicFrameLocks noGrp="1"/>
          </p:cNvGraphicFramePr>
          <p:nvPr>
            <p:ph idx="1"/>
            <p:extLst>
              <p:ext uri="{D42A27DB-BD31-4B8C-83A1-F6EECF244321}">
                <p14:modId xmlns:p14="http://schemas.microsoft.com/office/powerpoint/2010/main" val="1859858673"/>
              </p:ext>
            </p:extLst>
          </p:nvPr>
        </p:nvGraphicFramePr>
        <p:xfrm>
          <a:off x="719167" y="2207866"/>
          <a:ext cx="10634632" cy="410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BBE037F9-C1EA-4F09-9D93-03D3800BE656}"/>
              </a:ext>
            </a:extLst>
          </p:cNvPr>
          <p:cNvSpPr txBox="1">
            <a:spLocks/>
          </p:cNvSpPr>
          <p:nvPr/>
        </p:nvSpPr>
        <p:spPr>
          <a:xfrm>
            <a:off x="838199" y="1026941"/>
            <a:ext cx="10515600" cy="1082690"/>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Selección farmacológica</a:t>
            </a:r>
          </a:p>
        </p:txBody>
      </p:sp>
      <p:sp>
        <p:nvSpPr>
          <p:cNvPr id="7" name="CuadroTexto 6">
            <a:extLst>
              <a:ext uri="{FF2B5EF4-FFF2-40B4-BE49-F238E27FC236}">
                <a16:creationId xmlns:a16="http://schemas.microsoft.com/office/drawing/2014/main" id="{8CC25539-D769-45EA-B056-03870F91A61A}"/>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8" name="CuadroTexto 7">
            <a:extLst>
              <a:ext uri="{FF2B5EF4-FFF2-40B4-BE49-F238E27FC236}">
                <a16:creationId xmlns:a16="http://schemas.microsoft.com/office/drawing/2014/main" id="{F08EC7DF-8928-4454-8890-DC499C1053E3}"/>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41582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810B3-A36D-4031-941E-9D899593B8A7}"/>
              </a:ext>
            </a:extLst>
          </p:cNvPr>
          <p:cNvSpPr>
            <a:spLocks noGrp="1"/>
          </p:cNvSpPr>
          <p:nvPr>
            <p:ph type="title"/>
          </p:nvPr>
        </p:nvSpPr>
        <p:spPr/>
        <p:txBody>
          <a:bodyPr/>
          <a:lstStyle/>
          <a:p>
            <a:endParaRPr lang="es-CO" dirty="0"/>
          </a:p>
        </p:txBody>
      </p:sp>
      <p:graphicFrame>
        <p:nvGraphicFramePr>
          <p:cNvPr id="5" name="Marcador de contenido 4">
            <a:extLst>
              <a:ext uri="{FF2B5EF4-FFF2-40B4-BE49-F238E27FC236}">
                <a16:creationId xmlns:a16="http://schemas.microsoft.com/office/drawing/2014/main" id="{ACAC2DA5-A121-42A7-A4B5-2129841519E1}"/>
              </a:ext>
            </a:extLst>
          </p:cNvPr>
          <p:cNvGraphicFramePr>
            <a:graphicFrameLocks noGrp="1"/>
          </p:cNvGraphicFramePr>
          <p:nvPr>
            <p:ph idx="1"/>
            <p:extLst>
              <p:ext uri="{D42A27DB-BD31-4B8C-83A1-F6EECF244321}">
                <p14:modId xmlns:p14="http://schemas.microsoft.com/office/powerpoint/2010/main" val="957475867"/>
              </p:ext>
            </p:extLst>
          </p:nvPr>
        </p:nvGraphicFramePr>
        <p:xfrm>
          <a:off x="855453" y="2096086"/>
          <a:ext cx="10588283" cy="3987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685508C2-FA5D-476E-A755-D884F1264D60}"/>
              </a:ext>
            </a:extLst>
          </p:cNvPr>
          <p:cNvSpPr txBox="1">
            <a:spLocks/>
          </p:cNvSpPr>
          <p:nvPr/>
        </p:nvSpPr>
        <p:spPr>
          <a:xfrm>
            <a:off x="855453" y="1058934"/>
            <a:ext cx="10515600" cy="913878"/>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Benzodiacepinas</a:t>
            </a:r>
          </a:p>
        </p:txBody>
      </p:sp>
      <p:sp>
        <p:nvSpPr>
          <p:cNvPr id="7" name="CuadroTexto 6">
            <a:extLst>
              <a:ext uri="{FF2B5EF4-FFF2-40B4-BE49-F238E27FC236}">
                <a16:creationId xmlns:a16="http://schemas.microsoft.com/office/drawing/2014/main" id="{B8A7CB2A-07F1-4C91-9D17-87C90AC54FCA}"/>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8" name="CuadroTexto 7">
            <a:extLst>
              <a:ext uri="{FF2B5EF4-FFF2-40B4-BE49-F238E27FC236}">
                <a16:creationId xmlns:a16="http://schemas.microsoft.com/office/drawing/2014/main" id="{07788E35-9D3A-4AF8-85AA-71C38C5B71D1}"/>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0106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71759-3224-413F-940B-75B45538A782}"/>
              </a:ext>
            </a:extLst>
          </p:cNvPr>
          <p:cNvSpPr>
            <a:spLocks noGrp="1"/>
          </p:cNvSpPr>
          <p:nvPr>
            <p:ph type="title"/>
          </p:nvPr>
        </p:nvSpPr>
        <p:spPr/>
        <p:txBody>
          <a:bodyPr/>
          <a:lstStyle/>
          <a:p>
            <a:endParaRPr lang="es-CO"/>
          </a:p>
        </p:txBody>
      </p:sp>
      <p:sp>
        <p:nvSpPr>
          <p:cNvPr id="5" name="Título 1">
            <a:extLst>
              <a:ext uri="{FF2B5EF4-FFF2-40B4-BE49-F238E27FC236}">
                <a16:creationId xmlns:a16="http://schemas.microsoft.com/office/drawing/2014/main" id="{7CBB1ECA-54D3-42CC-8887-DEED1E6A415D}"/>
              </a:ext>
            </a:extLst>
          </p:cNvPr>
          <p:cNvSpPr txBox="1">
            <a:spLocks/>
          </p:cNvSpPr>
          <p:nvPr/>
        </p:nvSpPr>
        <p:spPr>
          <a:xfrm>
            <a:off x="838200" y="1076932"/>
            <a:ext cx="10515600" cy="973235"/>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Eficacia de las </a:t>
            </a:r>
            <a:r>
              <a:rPr lang="es-CO" sz="5400" b="1" dirty="0" err="1">
                <a:solidFill>
                  <a:schemeClr val="bg1"/>
                </a:solidFill>
                <a:effectLst>
                  <a:outerShdw blurRad="38100" dist="38100" dir="2700000" algn="tl">
                    <a:srgbClr val="000000">
                      <a:alpha val="43137"/>
                    </a:srgbClr>
                  </a:outerShdw>
                </a:effectLst>
              </a:rPr>
              <a:t>Benzodiazepinas</a:t>
            </a:r>
            <a:endParaRPr lang="es-CO" sz="5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2665F481-8511-4808-A32C-2F725991EC6B}"/>
              </a:ext>
            </a:extLst>
          </p:cNvPr>
          <p:cNvGraphicFramePr/>
          <p:nvPr>
            <p:extLst>
              <p:ext uri="{D42A27DB-BD31-4B8C-83A1-F6EECF244321}">
                <p14:modId xmlns:p14="http://schemas.microsoft.com/office/powerpoint/2010/main" val="1040612484"/>
              </p:ext>
            </p:extLst>
          </p:nvPr>
        </p:nvGraphicFramePr>
        <p:xfrm>
          <a:off x="2032000" y="2139257"/>
          <a:ext cx="8128000" cy="4447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7832024-03DA-4AE7-AAB3-5A811BDC6EBA}"/>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94585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CBB1ECA-54D3-42CC-8887-DEED1E6A415D}"/>
              </a:ext>
            </a:extLst>
          </p:cNvPr>
          <p:cNvSpPr txBox="1">
            <a:spLocks/>
          </p:cNvSpPr>
          <p:nvPr/>
        </p:nvSpPr>
        <p:spPr>
          <a:xfrm>
            <a:off x="838200" y="1166022"/>
            <a:ext cx="10515600" cy="973235"/>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Eficacia de las </a:t>
            </a:r>
            <a:r>
              <a:rPr lang="es-CO" sz="5400" b="1" dirty="0" err="1">
                <a:solidFill>
                  <a:schemeClr val="bg1"/>
                </a:solidFill>
                <a:effectLst>
                  <a:outerShdw blurRad="38100" dist="38100" dir="2700000" algn="tl">
                    <a:srgbClr val="000000">
                      <a:alpha val="43137"/>
                    </a:srgbClr>
                  </a:outerShdw>
                </a:effectLst>
              </a:rPr>
              <a:t>Benzodiazepinas</a:t>
            </a:r>
            <a:endParaRPr lang="es-CO" sz="5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2665F481-8511-4808-A32C-2F725991EC6B}"/>
              </a:ext>
            </a:extLst>
          </p:cNvPr>
          <p:cNvGraphicFramePr/>
          <p:nvPr>
            <p:extLst>
              <p:ext uri="{D42A27DB-BD31-4B8C-83A1-F6EECF244321}">
                <p14:modId xmlns:p14="http://schemas.microsoft.com/office/powerpoint/2010/main" val="204429884"/>
              </p:ext>
            </p:extLst>
          </p:nvPr>
        </p:nvGraphicFramePr>
        <p:xfrm>
          <a:off x="1877256" y="2285168"/>
          <a:ext cx="8128000" cy="4447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6E292E7-B7FE-4122-8E5F-8A8E45CA1E0F}"/>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426469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71759-3224-413F-940B-75B45538A782}"/>
              </a:ext>
            </a:extLst>
          </p:cNvPr>
          <p:cNvSpPr>
            <a:spLocks noGrp="1"/>
          </p:cNvSpPr>
          <p:nvPr>
            <p:ph type="title"/>
          </p:nvPr>
        </p:nvSpPr>
        <p:spPr/>
        <p:txBody>
          <a:bodyPr/>
          <a:lstStyle/>
          <a:p>
            <a:endParaRPr lang="es-CO"/>
          </a:p>
        </p:txBody>
      </p:sp>
      <p:sp>
        <p:nvSpPr>
          <p:cNvPr id="5" name="Título 1">
            <a:extLst>
              <a:ext uri="{FF2B5EF4-FFF2-40B4-BE49-F238E27FC236}">
                <a16:creationId xmlns:a16="http://schemas.microsoft.com/office/drawing/2014/main" id="{7CBB1ECA-54D3-42CC-8887-DEED1E6A415D}"/>
              </a:ext>
            </a:extLst>
          </p:cNvPr>
          <p:cNvSpPr txBox="1">
            <a:spLocks/>
          </p:cNvSpPr>
          <p:nvPr/>
        </p:nvSpPr>
        <p:spPr>
          <a:xfrm>
            <a:off x="838200" y="1027905"/>
            <a:ext cx="10515600" cy="1325563"/>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Eficacia de las </a:t>
            </a:r>
            <a:r>
              <a:rPr lang="es-CO" sz="5400" b="1" dirty="0" err="1">
                <a:solidFill>
                  <a:schemeClr val="bg1"/>
                </a:solidFill>
                <a:effectLst>
                  <a:outerShdw blurRad="38100" dist="38100" dir="2700000" algn="tl">
                    <a:srgbClr val="000000">
                      <a:alpha val="43137"/>
                    </a:srgbClr>
                  </a:outerShdw>
                </a:effectLst>
              </a:rPr>
              <a:t>Benzodiazepinas</a:t>
            </a:r>
            <a:endParaRPr lang="es-CO" sz="5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2665F481-8511-4808-A32C-2F725991EC6B}"/>
              </a:ext>
            </a:extLst>
          </p:cNvPr>
          <p:cNvGraphicFramePr/>
          <p:nvPr>
            <p:extLst>
              <p:ext uri="{D42A27DB-BD31-4B8C-83A1-F6EECF244321}">
                <p14:modId xmlns:p14="http://schemas.microsoft.com/office/powerpoint/2010/main" val="1227094912"/>
              </p:ext>
            </p:extLst>
          </p:nvPr>
        </p:nvGraphicFramePr>
        <p:xfrm>
          <a:off x="2032000" y="1957973"/>
          <a:ext cx="8128000" cy="4447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BB32522-59D7-44C6-A034-48BFB2874280}"/>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101129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06B36-40C2-4106-80E7-E77B177F2240}"/>
              </a:ext>
            </a:extLst>
          </p:cNvPr>
          <p:cNvSpPr>
            <a:spLocks noGrp="1"/>
          </p:cNvSpPr>
          <p:nvPr>
            <p:ph type="title"/>
          </p:nvPr>
        </p:nvSpPr>
        <p:spPr>
          <a:xfrm>
            <a:off x="515814" y="1043712"/>
            <a:ext cx="10972800" cy="114300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Paciente Psiquiátrico</a:t>
            </a:r>
          </a:p>
        </p:txBody>
      </p:sp>
      <p:graphicFrame>
        <p:nvGraphicFramePr>
          <p:cNvPr id="4" name="Marcador de contenido 3">
            <a:extLst>
              <a:ext uri="{FF2B5EF4-FFF2-40B4-BE49-F238E27FC236}">
                <a16:creationId xmlns:a16="http://schemas.microsoft.com/office/drawing/2014/main" id="{1D70DC6A-E223-4A42-88FF-668E84A5D961}"/>
              </a:ext>
            </a:extLst>
          </p:cNvPr>
          <p:cNvGraphicFramePr>
            <a:graphicFrameLocks noGrp="1"/>
          </p:cNvGraphicFramePr>
          <p:nvPr>
            <p:ph idx="1"/>
            <p:extLst>
              <p:ext uri="{D42A27DB-BD31-4B8C-83A1-F6EECF244321}">
                <p14:modId xmlns:p14="http://schemas.microsoft.com/office/powerpoint/2010/main" val="1591262022"/>
              </p:ext>
            </p:extLst>
          </p:nvPr>
        </p:nvGraphicFramePr>
        <p:xfrm>
          <a:off x="609599" y="2277338"/>
          <a:ext cx="10785231" cy="403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7A72A8E-F610-40A0-8740-C56391D780F2}"/>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6" name="CuadroTexto 5">
            <a:extLst>
              <a:ext uri="{FF2B5EF4-FFF2-40B4-BE49-F238E27FC236}">
                <a16:creationId xmlns:a16="http://schemas.microsoft.com/office/drawing/2014/main" id="{C95E267E-5C70-49C3-967F-4813C21886E9}"/>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180757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639445F0-1067-4C7B-B137-859C7303CABF}"/>
              </a:ext>
            </a:extLst>
          </p:cNvPr>
          <p:cNvGraphicFramePr>
            <a:graphicFrameLocks noGrp="1"/>
          </p:cNvGraphicFramePr>
          <p:nvPr>
            <p:ph idx="1"/>
            <p:extLst>
              <p:ext uri="{D42A27DB-BD31-4B8C-83A1-F6EECF244321}">
                <p14:modId xmlns:p14="http://schemas.microsoft.com/office/powerpoint/2010/main" val="1286796468"/>
              </p:ext>
            </p:extLst>
          </p:nvPr>
        </p:nvGraphicFramePr>
        <p:xfrm>
          <a:off x="609600" y="2414401"/>
          <a:ext cx="10532012" cy="37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2E129CCE-77BD-4B3C-8B02-7713CC49A736}"/>
              </a:ext>
            </a:extLst>
          </p:cNvPr>
          <p:cNvSpPr txBox="1">
            <a:spLocks/>
          </p:cNvSpPr>
          <p:nvPr/>
        </p:nvSpPr>
        <p:spPr>
          <a:xfrm>
            <a:off x="626012" y="1022556"/>
            <a:ext cx="10515600" cy="1325563"/>
          </a:xfrm>
          <a:prstGeom prst="rect">
            <a:avLst/>
          </a:prstGeom>
          <a:solidFill>
            <a:srgbClr val="00B05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Antipsicóticos de primera generación (típicos) </a:t>
            </a:r>
          </a:p>
        </p:txBody>
      </p:sp>
      <p:sp>
        <p:nvSpPr>
          <p:cNvPr id="6" name="CuadroTexto 5">
            <a:extLst>
              <a:ext uri="{FF2B5EF4-FFF2-40B4-BE49-F238E27FC236}">
                <a16:creationId xmlns:a16="http://schemas.microsoft.com/office/drawing/2014/main" id="{02EA9B65-D1C2-440A-9DC9-14DB1FE9E45B}"/>
              </a:ext>
            </a:extLst>
          </p:cNvPr>
          <p:cNvSpPr txBox="1"/>
          <p:nvPr/>
        </p:nvSpPr>
        <p:spPr>
          <a:xfrm rot="20088148">
            <a:off x="6640405" y="3661603"/>
            <a:ext cx="4595361" cy="584775"/>
          </a:xfrm>
          <a:prstGeom prst="rect">
            <a:avLst/>
          </a:prstGeom>
          <a:solidFill>
            <a:schemeClr val="bg1"/>
          </a:solidFill>
        </p:spPr>
        <p:txBody>
          <a:bodyPr wrap="none" rtlCol="0">
            <a:spAutoFit/>
          </a:bodyPr>
          <a:lstStyle/>
          <a:p>
            <a:r>
              <a:rPr lang="es-CO" sz="3200" b="1" dirty="0">
                <a:solidFill>
                  <a:srgbClr val="FF0000"/>
                </a:solidFill>
                <a:effectLst>
                  <a:outerShdw blurRad="38100" dist="38100" dir="2700000" algn="tl">
                    <a:srgbClr val="000000">
                      <a:alpha val="43137"/>
                    </a:srgbClr>
                  </a:outerShdw>
                </a:effectLst>
              </a:rPr>
              <a:t>Prolongación intervalo QT</a:t>
            </a:r>
          </a:p>
        </p:txBody>
      </p:sp>
      <p:sp>
        <p:nvSpPr>
          <p:cNvPr id="8" name="CuadroTexto 7">
            <a:extLst>
              <a:ext uri="{FF2B5EF4-FFF2-40B4-BE49-F238E27FC236}">
                <a16:creationId xmlns:a16="http://schemas.microsoft.com/office/drawing/2014/main" id="{1C3064E9-DC85-460D-A0E0-2018A5DBC66A}"/>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9" name="CuadroTexto 8">
            <a:extLst>
              <a:ext uri="{FF2B5EF4-FFF2-40B4-BE49-F238E27FC236}">
                <a16:creationId xmlns:a16="http://schemas.microsoft.com/office/drawing/2014/main" id="{ED845AB2-8AF4-4660-8F57-F21836204D3A}"/>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12295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D51D4662-67D0-4658-B338-9565ABD72BEE}"/>
              </a:ext>
            </a:extLst>
          </p:cNvPr>
          <p:cNvGraphicFramePr>
            <a:graphicFrameLocks noGrp="1"/>
          </p:cNvGraphicFramePr>
          <p:nvPr>
            <p:ph idx="1"/>
            <p:extLst>
              <p:ext uri="{D42A27DB-BD31-4B8C-83A1-F6EECF244321}">
                <p14:modId xmlns:p14="http://schemas.microsoft.com/office/powerpoint/2010/main" val="777096605"/>
              </p:ext>
            </p:extLst>
          </p:nvPr>
        </p:nvGraphicFramePr>
        <p:xfrm>
          <a:off x="609600" y="187597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A896F222-CD4D-40F2-99EE-22600F2453A0}"/>
              </a:ext>
            </a:extLst>
          </p:cNvPr>
          <p:cNvSpPr txBox="1">
            <a:spLocks/>
          </p:cNvSpPr>
          <p:nvPr/>
        </p:nvSpPr>
        <p:spPr>
          <a:xfrm>
            <a:off x="626012" y="1022556"/>
            <a:ext cx="10515600" cy="1325563"/>
          </a:xfrm>
          <a:prstGeom prst="rect">
            <a:avLst/>
          </a:prstGeom>
          <a:solidFill>
            <a:srgbClr val="00B050"/>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Antipsicóticos de Segunda generación (Atípicos) </a:t>
            </a:r>
          </a:p>
        </p:txBody>
      </p:sp>
      <p:sp>
        <p:nvSpPr>
          <p:cNvPr id="6" name="CuadroTexto 5">
            <a:extLst>
              <a:ext uri="{FF2B5EF4-FFF2-40B4-BE49-F238E27FC236}">
                <a16:creationId xmlns:a16="http://schemas.microsoft.com/office/drawing/2014/main" id="{F22F7395-640A-45D9-B614-41B3C5A273B5}"/>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43690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B95C9F-64A6-4BF4-BA9A-1ABB3F80E46E}"/>
              </a:ext>
            </a:extLst>
          </p:cNvPr>
          <p:cNvSpPr txBox="1">
            <a:spLocks noGrp="1"/>
          </p:cNvSpPr>
          <p:nvPr>
            <p:ph type="title"/>
          </p:nvPr>
        </p:nvSpPr>
        <p:spPr>
          <a:xfrm>
            <a:off x="609599" y="1034293"/>
            <a:ext cx="10972800" cy="1143000"/>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Terapia de combinación</a:t>
            </a:r>
          </a:p>
        </p:txBody>
      </p:sp>
      <p:graphicFrame>
        <p:nvGraphicFramePr>
          <p:cNvPr id="6" name="Marcador de contenido 5">
            <a:extLst>
              <a:ext uri="{FF2B5EF4-FFF2-40B4-BE49-F238E27FC236}">
                <a16:creationId xmlns:a16="http://schemas.microsoft.com/office/drawing/2014/main" id="{88A445F2-002D-4211-9410-33343FC0D6DC}"/>
              </a:ext>
            </a:extLst>
          </p:cNvPr>
          <p:cNvGraphicFramePr>
            <a:graphicFrameLocks noGrp="1"/>
          </p:cNvGraphicFramePr>
          <p:nvPr>
            <p:ph idx="1"/>
            <p:extLst>
              <p:ext uri="{D42A27DB-BD31-4B8C-83A1-F6EECF244321}">
                <p14:modId xmlns:p14="http://schemas.microsoft.com/office/powerpoint/2010/main" val="1021538805"/>
              </p:ext>
            </p:extLst>
          </p:nvPr>
        </p:nvGraphicFramePr>
        <p:xfrm>
          <a:off x="838200" y="2433711"/>
          <a:ext cx="10345615" cy="396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EE173E2-9BBD-4B9F-9A46-8C7396A2D816}"/>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9" name="CuadroTexto 8">
            <a:extLst>
              <a:ext uri="{FF2B5EF4-FFF2-40B4-BE49-F238E27FC236}">
                <a16:creationId xmlns:a16="http://schemas.microsoft.com/office/drawing/2014/main" id="{27F405BF-970D-474E-A043-2756F978D0C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55044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1F3E9E4-39E5-4D5F-BAB3-1A0B1A9FB44A}"/>
              </a:ext>
            </a:extLst>
          </p:cNvPr>
          <p:cNvSpPr txBox="1">
            <a:spLocks noGrp="1"/>
          </p:cNvSpPr>
          <p:nvPr>
            <p:ph type="title"/>
          </p:nvPr>
        </p:nvSpPr>
        <p:spPr>
          <a:xfrm>
            <a:off x="609600" y="1041008"/>
            <a:ext cx="10972800" cy="1107719"/>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Ketamina</a:t>
            </a:r>
          </a:p>
        </p:txBody>
      </p:sp>
      <p:graphicFrame>
        <p:nvGraphicFramePr>
          <p:cNvPr id="5" name="Marcador de contenido 4">
            <a:extLst>
              <a:ext uri="{FF2B5EF4-FFF2-40B4-BE49-F238E27FC236}">
                <a16:creationId xmlns:a16="http://schemas.microsoft.com/office/drawing/2014/main" id="{D52422BE-FCB2-4C04-B42C-85A0E5CAC385}"/>
              </a:ext>
            </a:extLst>
          </p:cNvPr>
          <p:cNvGraphicFramePr>
            <a:graphicFrameLocks noGrp="1"/>
          </p:cNvGraphicFramePr>
          <p:nvPr>
            <p:ph idx="1"/>
            <p:extLst>
              <p:ext uri="{D42A27DB-BD31-4B8C-83A1-F6EECF244321}">
                <p14:modId xmlns:p14="http://schemas.microsoft.com/office/powerpoint/2010/main" val="1421172476"/>
              </p:ext>
            </p:extLst>
          </p:nvPr>
        </p:nvGraphicFramePr>
        <p:xfrm>
          <a:off x="609600" y="2236763"/>
          <a:ext cx="10728960" cy="38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33F44F51-4E3B-47B3-A962-2474EFED9236}"/>
              </a:ext>
            </a:extLst>
          </p:cNvPr>
          <p:cNvSpPr txBox="1"/>
          <p:nvPr/>
        </p:nvSpPr>
        <p:spPr>
          <a:xfrm>
            <a:off x="4141683" y="5992297"/>
            <a:ext cx="3908634" cy="369332"/>
          </a:xfrm>
          <a:prstGeom prst="rect">
            <a:avLst/>
          </a:prstGeom>
          <a:solidFill>
            <a:schemeClr val="bg1"/>
          </a:solidFill>
        </p:spPr>
        <p:txBody>
          <a:bodyPr wrap="none" rtlCol="0">
            <a:spAutoFit/>
          </a:bodyPr>
          <a:lstStyle/>
          <a:p>
            <a:r>
              <a:rPr lang="es-CO" b="1" dirty="0">
                <a:solidFill>
                  <a:srgbClr val="FF0000"/>
                </a:solidFill>
                <a:effectLst>
                  <a:outerShdw blurRad="38100" dist="38100" dir="2700000" algn="tl">
                    <a:srgbClr val="000000">
                      <a:alpha val="43137"/>
                    </a:srgbClr>
                  </a:outerShdw>
                </a:effectLst>
              </a:rPr>
              <a:t>No usar en pacientes con esquizofrenia</a:t>
            </a:r>
          </a:p>
        </p:txBody>
      </p:sp>
      <p:sp>
        <p:nvSpPr>
          <p:cNvPr id="8" name="CuadroTexto 7">
            <a:extLst>
              <a:ext uri="{FF2B5EF4-FFF2-40B4-BE49-F238E27FC236}">
                <a16:creationId xmlns:a16="http://schemas.microsoft.com/office/drawing/2014/main" id="{8F23176D-315E-42FF-A45D-F2F115DDF9A2}"/>
              </a:ext>
            </a:extLst>
          </p:cNvPr>
          <p:cNvSpPr txBox="1"/>
          <p:nvPr/>
        </p:nvSpPr>
        <p:spPr>
          <a:xfrm>
            <a:off x="486547" y="6488668"/>
            <a:ext cx="11218905" cy="369332"/>
          </a:xfrm>
          <a:prstGeom prst="rect">
            <a:avLst/>
          </a:prstGeom>
          <a:noFill/>
        </p:spPr>
        <p:txBody>
          <a:bodyPr wrap="non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9" name="CuadroTexto 8">
            <a:extLst>
              <a:ext uri="{FF2B5EF4-FFF2-40B4-BE49-F238E27FC236}">
                <a16:creationId xmlns:a16="http://schemas.microsoft.com/office/drawing/2014/main" id="{F28C18D3-F4E3-477C-BE5D-201734FE823B}"/>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21430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E1749-F85D-4405-83E7-F76BAF627637}"/>
              </a:ext>
            </a:extLst>
          </p:cNvPr>
          <p:cNvSpPr txBox="1">
            <a:spLocks noGrp="1"/>
          </p:cNvSpPr>
          <p:nvPr>
            <p:ph type="title"/>
          </p:nvPr>
        </p:nvSpPr>
        <p:spPr>
          <a:xfrm>
            <a:off x="609600" y="1069144"/>
            <a:ext cx="10972800" cy="1020284"/>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b="1" dirty="0">
                <a:solidFill>
                  <a:schemeClr val="bg1"/>
                </a:solidFill>
                <a:effectLst>
                  <a:outerShdw blurRad="38100" dist="38100" dir="2700000" algn="tl">
                    <a:srgbClr val="000000">
                      <a:alpha val="43137"/>
                    </a:srgbClr>
                  </a:outerShdw>
                </a:effectLst>
              </a:rPr>
              <a:t>Consideraciones legales</a:t>
            </a:r>
          </a:p>
        </p:txBody>
      </p:sp>
      <p:graphicFrame>
        <p:nvGraphicFramePr>
          <p:cNvPr id="5" name="Marcador de contenido 4">
            <a:extLst>
              <a:ext uri="{FF2B5EF4-FFF2-40B4-BE49-F238E27FC236}">
                <a16:creationId xmlns:a16="http://schemas.microsoft.com/office/drawing/2014/main" id="{BE845481-1DFB-475B-A02B-833A575C957B}"/>
              </a:ext>
            </a:extLst>
          </p:cNvPr>
          <p:cNvGraphicFramePr>
            <a:graphicFrameLocks noGrp="1"/>
          </p:cNvGraphicFramePr>
          <p:nvPr>
            <p:ph idx="1"/>
            <p:extLst>
              <p:ext uri="{D42A27DB-BD31-4B8C-83A1-F6EECF244321}">
                <p14:modId xmlns:p14="http://schemas.microsoft.com/office/powerpoint/2010/main" val="2143980418"/>
              </p:ext>
            </p:extLst>
          </p:nvPr>
        </p:nvGraphicFramePr>
        <p:xfrm>
          <a:off x="609600" y="2236763"/>
          <a:ext cx="10714892" cy="38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07C0770-702E-43DD-86D5-4502C3AEB0EF}"/>
              </a:ext>
            </a:extLst>
          </p:cNvPr>
          <p:cNvSpPr txBox="1"/>
          <p:nvPr/>
        </p:nvSpPr>
        <p:spPr>
          <a:xfrm>
            <a:off x="486546" y="6336632"/>
            <a:ext cx="11416695" cy="584775"/>
          </a:xfrm>
          <a:prstGeom prst="rect">
            <a:avLst/>
          </a:prstGeom>
          <a:noFill/>
        </p:spPr>
        <p:txBody>
          <a:bodyPr wrap="square" rtlCol="0">
            <a:spAutoFit/>
          </a:bodyPr>
          <a:lstStyle/>
          <a:p>
            <a:pPr algn="ctr"/>
            <a:r>
              <a:rPr lang="en-US" sz="1600" dirty="0"/>
              <a:t>Good B, Walsh RM, Alexander G, Moore G. Assessment of the acute psychiatric patient in the emergency department: legal cases and caveats. West J </a:t>
            </a:r>
            <a:r>
              <a:rPr lang="en-US" sz="1600" dirty="0" err="1"/>
              <a:t>Emerg</a:t>
            </a:r>
            <a:r>
              <a:rPr lang="en-US" sz="1600" dirty="0"/>
              <a:t> Med 2014; 15:312.</a:t>
            </a:r>
            <a:endParaRPr lang="es-CO" sz="1600" dirty="0"/>
          </a:p>
        </p:txBody>
      </p:sp>
      <p:sp>
        <p:nvSpPr>
          <p:cNvPr id="8" name="CuadroTexto 7">
            <a:extLst>
              <a:ext uri="{FF2B5EF4-FFF2-40B4-BE49-F238E27FC236}">
                <a16:creationId xmlns:a16="http://schemas.microsoft.com/office/drawing/2014/main" id="{9C19B54E-843E-414E-B0A8-B688BEBC29D0}"/>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1085676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218EB-0963-493D-ADAA-3215226F9C00}"/>
              </a:ext>
            </a:extLst>
          </p:cNvPr>
          <p:cNvSpPr>
            <a:spLocks noGrp="1"/>
          </p:cNvSpPr>
          <p:nvPr>
            <p:ph type="title"/>
          </p:nvPr>
        </p:nvSpPr>
        <p:spPr>
          <a:xfrm>
            <a:off x="609600" y="907684"/>
            <a:ext cx="10972800" cy="1143000"/>
          </a:xfrm>
        </p:spPr>
        <p:txBody>
          <a:bodyPr/>
          <a:lstStyle/>
          <a:p>
            <a:r>
              <a:rPr lang="es-CO" b="1" dirty="0">
                <a:solidFill>
                  <a:schemeClr val="accent3">
                    <a:lumMod val="50000"/>
                  </a:schemeClr>
                </a:solidFill>
                <a:effectLst>
                  <a:outerShdw blurRad="38100" dist="38100" dir="2700000" algn="tl">
                    <a:srgbClr val="000000">
                      <a:alpha val="43137"/>
                    </a:srgbClr>
                  </a:outerShdw>
                </a:effectLst>
              </a:rPr>
              <a:t>Muchas gracias</a:t>
            </a:r>
          </a:p>
        </p:txBody>
      </p:sp>
      <p:pic>
        <p:nvPicPr>
          <p:cNvPr id="4" name="Imagen 3">
            <a:extLst>
              <a:ext uri="{FF2B5EF4-FFF2-40B4-BE49-F238E27FC236}">
                <a16:creationId xmlns:a16="http://schemas.microsoft.com/office/drawing/2014/main" id="{768DBBA6-1A65-4DAB-A732-47EDEFE280A3}"/>
              </a:ext>
            </a:extLst>
          </p:cNvPr>
          <p:cNvPicPr>
            <a:picLocks noChangeAspect="1"/>
          </p:cNvPicPr>
          <p:nvPr/>
        </p:nvPicPr>
        <p:blipFill>
          <a:blip r:embed="rId2"/>
          <a:stretch>
            <a:fillRect/>
          </a:stretch>
        </p:blipFill>
        <p:spPr>
          <a:xfrm>
            <a:off x="697023" y="4369923"/>
            <a:ext cx="2496120" cy="1766548"/>
          </a:xfrm>
          <a:prstGeom prst="rect">
            <a:avLst/>
          </a:prstGeom>
        </p:spPr>
      </p:pic>
      <p:pic>
        <p:nvPicPr>
          <p:cNvPr id="5" name="Imagen 4">
            <a:extLst>
              <a:ext uri="{FF2B5EF4-FFF2-40B4-BE49-F238E27FC236}">
                <a16:creationId xmlns:a16="http://schemas.microsoft.com/office/drawing/2014/main" id="{FA711D79-4EE0-46D8-ACCE-6163005BE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519" y="4298782"/>
            <a:ext cx="1872452" cy="1946854"/>
          </a:xfrm>
          <a:prstGeom prst="rect">
            <a:avLst/>
          </a:prstGeom>
        </p:spPr>
      </p:pic>
      <p:sp>
        <p:nvSpPr>
          <p:cNvPr id="6" name="Título 1">
            <a:extLst>
              <a:ext uri="{FF2B5EF4-FFF2-40B4-BE49-F238E27FC236}">
                <a16:creationId xmlns:a16="http://schemas.microsoft.com/office/drawing/2014/main" id="{5CBF18B8-1491-403A-B64D-3C09A50B6DE0}"/>
              </a:ext>
            </a:extLst>
          </p:cNvPr>
          <p:cNvSpPr>
            <a:spLocks noGrp="1"/>
          </p:cNvSpPr>
          <p:nvPr>
            <p:ph idx="1"/>
          </p:nvPr>
        </p:nvSpPr>
        <p:spPr>
          <a:xfrm>
            <a:off x="3004512" y="2208157"/>
            <a:ext cx="6182976" cy="4181250"/>
          </a:xfrm>
        </p:spPr>
        <p:txBody>
          <a:bodyPr>
            <a:normAutofit fontScale="92500"/>
          </a:bodyPr>
          <a:lstStyle/>
          <a:p>
            <a:pPr marL="0" indent="0" algn="ctr">
              <a:buNone/>
            </a:pPr>
            <a:r>
              <a:rPr lang="es-CO" sz="3600" b="1" dirty="0"/>
              <a:t>Abordaje del individuo disruptivo en el ambiente aeroportuario</a:t>
            </a:r>
          </a:p>
          <a:p>
            <a:pPr algn="ctr"/>
            <a:endParaRPr lang="es-CO" sz="2800" dirty="0"/>
          </a:p>
          <a:p>
            <a:pPr algn="ctr"/>
            <a:endParaRPr lang="es-CO" sz="2800" dirty="0"/>
          </a:p>
          <a:p>
            <a:pPr marL="0" indent="0" algn="ctr">
              <a:buNone/>
            </a:pPr>
            <a:r>
              <a:rPr lang="es-CO" sz="2600" dirty="0"/>
              <a:t>Juan Carlos Camacho Suarez</a:t>
            </a:r>
          </a:p>
          <a:p>
            <a:pPr marL="0" indent="0" algn="ctr">
              <a:buNone/>
            </a:pPr>
            <a:r>
              <a:rPr lang="es-CO" sz="2600" dirty="0"/>
              <a:t>Residente III Medicina Aeroespacial</a:t>
            </a:r>
          </a:p>
          <a:p>
            <a:pPr marL="0" indent="0" algn="ctr">
              <a:buNone/>
            </a:pPr>
            <a:r>
              <a:rPr lang="es-CO" sz="2600" dirty="0"/>
              <a:t>Universidad Nacional de Colombia</a:t>
            </a:r>
          </a:p>
          <a:p>
            <a:pPr marL="0" indent="0" algn="ctr">
              <a:buNone/>
            </a:pPr>
            <a:r>
              <a:rPr lang="es-CO" sz="4400" u="sng" dirty="0">
                <a:solidFill>
                  <a:schemeClr val="accent3">
                    <a:lumMod val="50000"/>
                  </a:schemeClr>
                </a:solidFill>
              </a:rPr>
              <a:t>Jccamachos@unal.edu.co</a:t>
            </a:r>
          </a:p>
          <a:p>
            <a:pPr algn="ctr"/>
            <a:endParaRPr lang="es-CO" sz="2800" dirty="0"/>
          </a:p>
          <a:p>
            <a:pPr algn="ctr"/>
            <a:endParaRPr lang="es-CO" sz="2800" dirty="0"/>
          </a:p>
        </p:txBody>
      </p:sp>
      <p:sp>
        <p:nvSpPr>
          <p:cNvPr id="7" name="CuadroTexto 6">
            <a:extLst>
              <a:ext uri="{FF2B5EF4-FFF2-40B4-BE49-F238E27FC236}">
                <a16:creationId xmlns:a16="http://schemas.microsoft.com/office/drawing/2014/main" id="{5704CF2F-38F8-4FF6-B89C-C92A140E7DFF}"/>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1853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boton de alarma">
            <a:extLst>
              <a:ext uri="{FF2B5EF4-FFF2-40B4-BE49-F238E27FC236}">
                <a16:creationId xmlns:a16="http://schemas.microsoft.com/office/drawing/2014/main" id="{7BE264E1-1215-42C7-B0EA-B78856D9C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274" y="1046886"/>
            <a:ext cx="2227901" cy="22279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0FD2335-1A0A-4883-813A-CE1A0468A41E}"/>
              </a:ext>
            </a:extLst>
          </p:cNvPr>
          <p:cNvSpPr>
            <a:spLocks noGrp="1"/>
          </p:cNvSpPr>
          <p:nvPr>
            <p:ph type="title"/>
          </p:nvPr>
        </p:nvSpPr>
        <p:spPr>
          <a:xfrm>
            <a:off x="0" y="3186539"/>
            <a:ext cx="12192000" cy="1583112"/>
          </a:xfrm>
          <a:solidFill>
            <a:srgbClr val="00B050"/>
          </a:solidFill>
        </p:spPr>
        <p:txBody>
          <a:bodyPr>
            <a:normAutofit/>
          </a:bodyPr>
          <a:lstStyle/>
          <a:p>
            <a:pPr algn="ctr"/>
            <a:r>
              <a:rPr lang="es-CO" b="1" dirty="0">
                <a:solidFill>
                  <a:schemeClr val="bg1"/>
                </a:solidFill>
              </a:rPr>
              <a:t>Prevención de la violencia en el departamento de emergencia</a:t>
            </a:r>
            <a:endParaRPr lang="es-CO" dirty="0">
              <a:solidFill>
                <a:schemeClr val="bg1"/>
              </a:solidFill>
            </a:endParaRPr>
          </a:p>
        </p:txBody>
      </p:sp>
      <p:pic>
        <p:nvPicPr>
          <p:cNvPr id="1026" name="Picture 2" descr="Resultado de imagen para seguridad 24 horas">
            <a:extLst>
              <a:ext uri="{FF2B5EF4-FFF2-40B4-BE49-F238E27FC236}">
                <a16:creationId xmlns:a16="http://schemas.microsoft.com/office/drawing/2014/main" id="{91A9B93B-729D-4E2E-A327-3B4F69D2794A}"/>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519311" y="1046886"/>
            <a:ext cx="1969477" cy="1969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ircuito cerrado">
            <a:extLst>
              <a:ext uri="{FF2B5EF4-FFF2-40B4-BE49-F238E27FC236}">
                <a16:creationId xmlns:a16="http://schemas.microsoft.com/office/drawing/2014/main" id="{EDC434D5-EEBA-4847-9568-0848887BF7C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34537" y="4844959"/>
            <a:ext cx="1744566" cy="174456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2AB1993-1890-4D66-AECC-560F7AC3F9DD}"/>
              </a:ext>
            </a:extLst>
          </p:cNvPr>
          <p:cNvSpPr txBox="1"/>
          <p:nvPr/>
        </p:nvSpPr>
        <p:spPr>
          <a:xfrm>
            <a:off x="486547" y="6488668"/>
            <a:ext cx="10127131" cy="369332"/>
          </a:xfrm>
          <a:prstGeom prst="rect">
            <a:avLst/>
          </a:prstGeom>
          <a:noFill/>
        </p:spPr>
        <p:txBody>
          <a:bodyPr wrap="none" rtlCol="0">
            <a:spAutoFit/>
          </a:bodyPr>
          <a:lstStyle/>
          <a:p>
            <a:r>
              <a:rPr lang="es-CO" dirty="0"/>
              <a:t>Ellis GL, </a:t>
            </a:r>
            <a:r>
              <a:rPr lang="es-CO" dirty="0" err="1"/>
              <a:t>Dehart</a:t>
            </a:r>
            <a:r>
              <a:rPr lang="es-CO" dirty="0"/>
              <a:t> DA, Black C, et al. ED </a:t>
            </a:r>
            <a:r>
              <a:rPr lang="es-CO" dirty="0" err="1"/>
              <a:t>security</a:t>
            </a:r>
            <a:r>
              <a:rPr lang="es-CO" dirty="0"/>
              <a:t>: a </a:t>
            </a:r>
            <a:r>
              <a:rPr lang="es-CO" dirty="0" err="1"/>
              <a:t>national</a:t>
            </a:r>
            <a:r>
              <a:rPr lang="es-CO" dirty="0"/>
              <a:t> </a:t>
            </a:r>
            <a:r>
              <a:rPr lang="es-CO" dirty="0" err="1"/>
              <a:t>telephone</a:t>
            </a:r>
            <a:r>
              <a:rPr lang="es-CO" dirty="0"/>
              <a:t> </a:t>
            </a:r>
            <a:r>
              <a:rPr lang="es-CO" dirty="0" err="1"/>
              <a:t>survey</a:t>
            </a:r>
            <a:r>
              <a:rPr lang="es-CO" dirty="0"/>
              <a:t>. Am J </a:t>
            </a:r>
            <a:r>
              <a:rPr lang="es-CO" dirty="0" err="1"/>
              <a:t>Emerg</a:t>
            </a:r>
            <a:r>
              <a:rPr lang="es-CO" dirty="0"/>
              <a:t> </a:t>
            </a:r>
            <a:r>
              <a:rPr lang="es-CO" dirty="0" err="1"/>
              <a:t>Med</a:t>
            </a:r>
            <a:r>
              <a:rPr lang="es-CO" dirty="0"/>
              <a:t> 1994; 12:155.</a:t>
            </a:r>
          </a:p>
        </p:txBody>
      </p:sp>
      <p:sp>
        <p:nvSpPr>
          <p:cNvPr id="8" name="CuadroTexto 7">
            <a:extLst>
              <a:ext uri="{FF2B5EF4-FFF2-40B4-BE49-F238E27FC236}">
                <a16:creationId xmlns:a16="http://schemas.microsoft.com/office/drawing/2014/main" id="{4C0CC136-5914-4CE3-85DE-84E66D775681}"/>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81165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4B0166-CA7C-4C7E-A737-D6BD0B080521}"/>
              </a:ext>
            </a:extLst>
          </p:cNvPr>
          <p:cNvSpPr>
            <a:spLocks noGrp="1"/>
          </p:cNvSpPr>
          <p:nvPr>
            <p:ph type="title"/>
          </p:nvPr>
        </p:nvSpPr>
        <p:spPr>
          <a:xfrm>
            <a:off x="486547" y="1098471"/>
            <a:ext cx="11367655" cy="1463675"/>
          </a:xfrm>
          <a:solidFill>
            <a:srgbClr val="00B050"/>
          </a:solidFill>
        </p:spPr>
        <p:txBody>
          <a:bodyPr>
            <a:normAutofit fontScale="90000"/>
          </a:bodyPr>
          <a:lstStyle/>
          <a:p>
            <a:pPr algn="ctr"/>
            <a:r>
              <a:rPr lang="es-CO" sz="5400" b="1" dirty="0">
                <a:solidFill>
                  <a:schemeClr val="bg1"/>
                </a:solidFill>
                <a:effectLst>
                  <a:outerShdw blurRad="38100" dist="38100" dir="2700000" algn="tl">
                    <a:srgbClr val="000000">
                      <a:alpha val="43137"/>
                    </a:srgbClr>
                  </a:outerShdw>
                </a:effectLst>
              </a:rPr>
              <a:t>¿Como identificar al </a:t>
            </a:r>
            <a:r>
              <a:rPr lang="es-CO" sz="5400" b="1" dirty="0" err="1">
                <a:solidFill>
                  <a:schemeClr val="bg1"/>
                </a:solidFill>
                <a:effectLst>
                  <a:outerShdw blurRad="38100" dist="38100" dir="2700000" algn="tl">
                    <a:srgbClr val="000000">
                      <a:alpha val="43137"/>
                    </a:srgbClr>
                  </a:outerShdw>
                </a:effectLst>
              </a:rPr>
              <a:t>indviduo</a:t>
            </a:r>
            <a:r>
              <a:rPr lang="es-CO" sz="5400" b="1" dirty="0">
                <a:solidFill>
                  <a:schemeClr val="bg1"/>
                </a:solidFill>
                <a:effectLst>
                  <a:outerShdw blurRad="38100" dist="38100" dir="2700000" algn="tl">
                    <a:srgbClr val="000000">
                      <a:alpha val="43137"/>
                    </a:srgbClr>
                  </a:outerShdw>
                </a:effectLst>
              </a:rPr>
              <a:t> potencialmente violento?</a:t>
            </a:r>
          </a:p>
        </p:txBody>
      </p:sp>
      <p:graphicFrame>
        <p:nvGraphicFramePr>
          <p:cNvPr id="5" name="Diagrama 4">
            <a:extLst>
              <a:ext uri="{FF2B5EF4-FFF2-40B4-BE49-F238E27FC236}">
                <a16:creationId xmlns:a16="http://schemas.microsoft.com/office/drawing/2014/main" id="{B23CDA25-132B-43A7-902D-2929A4BF871A}"/>
              </a:ext>
            </a:extLst>
          </p:cNvPr>
          <p:cNvGraphicFramePr/>
          <p:nvPr>
            <p:extLst>
              <p:ext uri="{D42A27DB-BD31-4B8C-83A1-F6EECF244321}">
                <p14:modId xmlns:p14="http://schemas.microsoft.com/office/powerpoint/2010/main" val="3772538124"/>
              </p:ext>
            </p:extLst>
          </p:nvPr>
        </p:nvGraphicFramePr>
        <p:xfrm>
          <a:off x="1111985" y="2651347"/>
          <a:ext cx="9720137" cy="390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0C7F7F1-6969-46F5-8244-D43C1C90C379}"/>
              </a:ext>
            </a:extLst>
          </p:cNvPr>
          <p:cNvSpPr txBox="1"/>
          <p:nvPr/>
        </p:nvSpPr>
        <p:spPr>
          <a:xfrm>
            <a:off x="486547" y="6517696"/>
            <a:ext cx="11273343" cy="338554"/>
          </a:xfrm>
          <a:prstGeom prst="rect">
            <a:avLst/>
          </a:prstGeom>
          <a:noFill/>
        </p:spPr>
        <p:txBody>
          <a:bodyPr wrap="none" rtlCol="0">
            <a:spAutoFit/>
          </a:bodyPr>
          <a:lstStyle/>
          <a:p>
            <a:r>
              <a:rPr lang="en-US" sz="1600" dirty="0"/>
              <a:t>Rice MM, Moore GP. Management of the violent patient. Therapeutic and legal considerations. </a:t>
            </a:r>
            <a:r>
              <a:rPr lang="en-US" sz="1600" dirty="0" err="1"/>
              <a:t>Emerg</a:t>
            </a:r>
            <a:r>
              <a:rPr lang="en-US" sz="1600" dirty="0"/>
              <a:t> Med </a:t>
            </a:r>
            <a:r>
              <a:rPr lang="en-US" sz="1600" dirty="0" err="1"/>
              <a:t>Clin</a:t>
            </a:r>
            <a:r>
              <a:rPr lang="en-US" sz="1600" dirty="0"/>
              <a:t> North Am 1991; 9:13.</a:t>
            </a:r>
            <a:endParaRPr lang="es-CO" sz="1600" dirty="0"/>
          </a:p>
        </p:txBody>
      </p:sp>
      <p:sp>
        <p:nvSpPr>
          <p:cNvPr id="8" name="CuadroTexto 7">
            <a:extLst>
              <a:ext uri="{FF2B5EF4-FFF2-40B4-BE49-F238E27FC236}">
                <a16:creationId xmlns:a16="http://schemas.microsoft.com/office/drawing/2014/main" id="{7FB895B0-29D3-4C6F-8A13-4EBDB64B9638}"/>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08563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FC68D-4428-40A7-A288-CA78AEA4F9BD}"/>
              </a:ext>
            </a:extLst>
          </p:cNvPr>
          <p:cNvSpPr>
            <a:spLocks noGrp="1"/>
          </p:cNvSpPr>
          <p:nvPr>
            <p:ph type="title"/>
          </p:nvPr>
        </p:nvSpPr>
        <p:spPr>
          <a:xfrm>
            <a:off x="609600" y="1048361"/>
            <a:ext cx="10972800" cy="114300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Evaluación del paciente</a:t>
            </a:r>
          </a:p>
        </p:txBody>
      </p:sp>
      <p:graphicFrame>
        <p:nvGraphicFramePr>
          <p:cNvPr id="4" name="Marcador de contenido 3">
            <a:extLst>
              <a:ext uri="{FF2B5EF4-FFF2-40B4-BE49-F238E27FC236}">
                <a16:creationId xmlns:a16="http://schemas.microsoft.com/office/drawing/2014/main" id="{D0CFD203-542C-4D95-830C-178545E8D5DE}"/>
              </a:ext>
            </a:extLst>
          </p:cNvPr>
          <p:cNvGraphicFramePr>
            <a:graphicFrameLocks noGrp="1"/>
          </p:cNvGraphicFramePr>
          <p:nvPr>
            <p:ph idx="1"/>
            <p:extLst>
              <p:ext uri="{D42A27DB-BD31-4B8C-83A1-F6EECF244321}">
                <p14:modId xmlns:p14="http://schemas.microsoft.com/office/powerpoint/2010/main" val="3578449686"/>
              </p:ext>
            </p:extLst>
          </p:nvPr>
        </p:nvGraphicFramePr>
        <p:xfrm>
          <a:off x="1073834" y="2493788"/>
          <a:ext cx="9842695" cy="369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73A03578-C1C4-4492-8673-FE26DBAB1F85}"/>
              </a:ext>
            </a:extLst>
          </p:cNvPr>
          <p:cNvSpPr txBox="1"/>
          <p:nvPr/>
        </p:nvSpPr>
        <p:spPr>
          <a:xfrm>
            <a:off x="486547" y="6488668"/>
            <a:ext cx="11273343" cy="338554"/>
          </a:xfrm>
          <a:prstGeom prst="rect">
            <a:avLst/>
          </a:prstGeom>
          <a:noFill/>
        </p:spPr>
        <p:txBody>
          <a:bodyPr wrap="none" rtlCol="0">
            <a:spAutoFit/>
          </a:bodyPr>
          <a:lstStyle/>
          <a:p>
            <a:r>
              <a:rPr lang="en-US" sz="1600" dirty="0"/>
              <a:t>Rice MM, Moore GP. Management of the violent patient. Therapeutic and legal considerations. </a:t>
            </a:r>
            <a:r>
              <a:rPr lang="en-US" sz="1600" dirty="0" err="1"/>
              <a:t>Emerg</a:t>
            </a:r>
            <a:r>
              <a:rPr lang="en-US" sz="1600" dirty="0"/>
              <a:t> Med </a:t>
            </a:r>
            <a:r>
              <a:rPr lang="en-US" sz="1600" dirty="0" err="1"/>
              <a:t>Clin</a:t>
            </a:r>
            <a:r>
              <a:rPr lang="en-US" sz="1600" dirty="0"/>
              <a:t> North Am 1991; 9:13.</a:t>
            </a:r>
          </a:p>
        </p:txBody>
      </p:sp>
      <p:sp>
        <p:nvSpPr>
          <p:cNvPr id="7" name="CuadroTexto 6">
            <a:extLst>
              <a:ext uri="{FF2B5EF4-FFF2-40B4-BE49-F238E27FC236}">
                <a16:creationId xmlns:a16="http://schemas.microsoft.com/office/drawing/2014/main" id="{9EC944F6-5503-4EEB-8EF3-B64847444E38}"/>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422052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AC08F-DCB4-4018-ADBC-A970C778CFDF}"/>
              </a:ext>
            </a:extLst>
          </p:cNvPr>
          <p:cNvSpPr>
            <a:spLocks noGrp="1"/>
          </p:cNvSpPr>
          <p:nvPr>
            <p:ph type="title"/>
          </p:nvPr>
        </p:nvSpPr>
        <p:spPr>
          <a:xfrm>
            <a:off x="0" y="2675731"/>
            <a:ext cx="12192000" cy="144709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¿Cómo actuar?</a:t>
            </a:r>
          </a:p>
        </p:txBody>
      </p:sp>
      <p:sp>
        <p:nvSpPr>
          <p:cNvPr id="4" name="CuadroTexto 3">
            <a:extLst>
              <a:ext uri="{FF2B5EF4-FFF2-40B4-BE49-F238E27FC236}">
                <a16:creationId xmlns:a16="http://schemas.microsoft.com/office/drawing/2014/main" id="{25706786-96F3-469B-BEA2-5C9F3FF6C4B6}"/>
              </a:ext>
            </a:extLst>
          </p:cNvPr>
          <p:cNvSpPr txBox="1"/>
          <p:nvPr/>
        </p:nvSpPr>
        <p:spPr>
          <a:xfrm rot="20610246">
            <a:off x="1350625" y="1400318"/>
            <a:ext cx="3411831" cy="646331"/>
          </a:xfrm>
          <a:prstGeom prst="rect">
            <a:avLst/>
          </a:prstGeom>
          <a:noFill/>
        </p:spPr>
        <p:txBody>
          <a:bodyPr wrap="none" rtlCol="0">
            <a:spAutoFit/>
          </a:bodyPr>
          <a:lstStyle/>
          <a:p>
            <a:r>
              <a:rPr lang="es-CO" sz="3600" dirty="0">
                <a:solidFill>
                  <a:srgbClr val="00B050"/>
                </a:solidFill>
              </a:rPr>
              <a:t>Técnicas verbales</a:t>
            </a:r>
          </a:p>
        </p:txBody>
      </p:sp>
      <p:sp>
        <p:nvSpPr>
          <p:cNvPr id="5" name="CuadroTexto 4">
            <a:extLst>
              <a:ext uri="{FF2B5EF4-FFF2-40B4-BE49-F238E27FC236}">
                <a16:creationId xmlns:a16="http://schemas.microsoft.com/office/drawing/2014/main" id="{84B1F23A-458B-4A7C-92A5-0C64A83844AB}"/>
              </a:ext>
            </a:extLst>
          </p:cNvPr>
          <p:cNvSpPr txBox="1"/>
          <p:nvPr/>
        </p:nvSpPr>
        <p:spPr>
          <a:xfrm rot="671381">
            <a:off x="6436990" y="1307986"/>
            <a:ext cx="5107039" cy="830997"/>
          </a:xfrm>
          <a:prstGeom prst="rect">
            <a:avLst/>
          </a:prstGeom>
          <a:noFill/>
        </p:spPr>
        <p:txBody>
          <a:bodyPr wrap="none" rtlCol="0">
            <a:spAutoFit/>
          </a:bodyPr>
          <a:lstStyle/>
          <a:p>
            <a:r>
              <a:rPr lang="es-CO" sz="4800" dirty="0">
                <a:solidFill>
                  <a:srgbClr val="00B050"/>
                </a:solidFill>
              </a:rPr>
              <a:t>Restricciones físicas</a:t>
            </a:r>
          </a:p>
        </p:txBody>
      </p:sp>
      <p:sp>
        <p:nvSpPr>
          <p:cNvPr id="6" name="CuadroTexto 5">
            <a:extLst>
              <a:ext uri="{FF2B5EF4-FFF2-40B4-BE49-F238E27FC236}">
                <a16:creationId xmlns:a16="http://schemas.microsoft.com/office/drawing/2014/main" id="{B773FD5F-1F4F-45B5-B4B7-7F02F9139074}"/>
              </a:ext>
            </a:extLst>
          </p:cNvPr>
          <p:cNvSpPr txBox="1"/>
          <p:nvPr/>
        </p:nvSpPr>
        <p:spPr>
          <a:xfrm>
            <a:off x="4147293" y="4664599"/>
            <a:ext cx="3640740" cy="1200329"/>
          </a:xfrm>
          <a:prstGeom prst="rect">
            <a:avLst/>
          </a:prstGeom>
          <a:noFill/>
        </p:spPr>
        <p:txBody>
          <a:bodyPr wrap="none" rtlCol="0">
            <a:spAutoFit/>
          </a:bodyPr>
          <a:lstStyle/>
          <a:p>
            <a:r>
              <a:rPr lang="es-CO" sz="7200" b="1" dirty="0">
                <a:solidFill>
                  <a:srgbClr val="00B050"/>
                </a:solidFill>
                <a:effectLst>
                  <a:outerShdw blurRad="38100" dist="38100" dir="2700000" algn="tl">
                    <a:srgbClr val="000000">
                      <a:alpha val="43137"/>
                    </a:srgbClr>
                  </a:outerShdw>
                </a:effectLst>
              </a:rPr>
              <a:t>Sedación</a:t>
            </a:r>
          </a:p>
        </p:txBody>
      </p:sp>
      <p:sp>
        <p:nvSpPr>
          <p:cNvPr id="8" name="CuadroTexto 7">
            <a:extLst>
              <a:ext uri="{FF2B5EF4-FFF2-40B4-BE49-F238E27FC236}">
                <a16:creationId xmlns:a16="http://schemas.microsoft.com/office/drawing/2014/main" id="{1102BDE4-2FBF-4F81-A9AC-11A4C4F19C7D}"/>
              </a:ext>
            </a:extLst>
          </p:cNvPr>
          <p:cNvSpPr txBox="1"/>
          <p:nvPr/>
        </p:nvSpPr>
        <p:spPr>
          <a:xfrm>
            <a:off x="486547" y="6488668"/>
            <a:ext cx="11218905" cy="369332"/>
          </a:xfrm>
          <a:prstGeom prst="rect">
            <a:avLst/>
          </a:prstGeom>
          <a:noFill/>
        </p:spPr>
        <p:txBody>
          <a:bodyPr wrap="square" rtlCol="0">
            <a:spAutoFit/>
          </a:bodyPr>
          <a:lstStyle/>
          <a:p>
            <a:r>
              <a:rPr lang="es-CO" dirty="0"/>
              <a:t>Moore G, </a:t>
            </a:r>
            <a:r>
              <a:rPr lang="es-CO" dirty="0" err="1"/>
              <a:t>Pfaff</a:t>
            </a:r>
            <a:r>
              <a:rPr lang="es-CO" dirty="0"/>
              <a:t> j. </a:t>
            </a:r>
            <a:r>
              <a:rPr lang="en-US" dirty="0"/>
              <a:t>Assessment and emergency management of the acutely agitated or violent adult. </a:t>
            </a:r>
            <a:r>
              <a:rPr lang="en-US" dirty="0" err="1"/>
              <a:t>Uptodate</a:t>
            </a:r>
            <a:r>
              <a:rPr lang="en-US" dirty="0"/>
              <a:t> Jun 2017</a:t>
            </a:r>
            <a:endParaRPr lang="es-CO" dirty="0"/>
          </a:p>
        </p:txBody>
      </p:sp>
      <p:sp>
        <p:nvSpPr>
          <p:cNvPr id="9" name="CuadroTexto 8">
            <a:extLst>
              <a:ext uri="{FF2B5EF4-FFF2-40B4-BE49-F238E27FC236}">
                <a16:creationId xmlns:a16="http://schemas.microsoft.com/office/drawing/2014/main" id="{3DBC2B92-8DDC-4C08-91CD-1C2A46DA813C}"/>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Tree>
    <p:extLst>
      <p:ext uri="{BB962C8B-B14F-4D97-AF65-F5344CB8AC3E}">
        <p14:creationId xmlns:p14="http://schemas.microsoft.com/office/powerpoint/2010/main" val="35538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EE7C18C-CDD7-43FA-895D-AEFCDC6405E9}"/>
              </a:ext>
            </a:extLst>
          </p:cNvPr>
          <p:cNvSpPr>
            <a:spLocks noGrp="1"/>
          </p:cNvSpPr>
          <p:nvPr>
            <p:ph type="title"/>
          </p:nvPr>
        </p:nvSpPr>
        <p:spPr>
          <a:xfrm>
            <a:off x="609599" y="1002443"/>
            <a:ext cx="10972800" cy="1143000"/>
          </a:xfrm>
          <a:solidFill>
            <a:srgbClr val="00B050"/>
          </a:solidFill>
        </p:spPr>
        <p:txBody>
          <a:bodyPr>
            <a:normAutofit/>
          </a:bodyPr>
          <a:lstStyle/>
          <a:p>
            <a:pPr algn="ctr"/>
            <a:r>
              <a:rPr lang="es-CO" sz="5400" b="1" dirty="0">
                <a:solidFill>
                  <a:schemeClr val="bg1"/>
                </a:solidFill>
                <a:effectLst>
                  <a:outerShdw blurRad="38100" dist="38100" dir="2700000" algn="tl">
                    <a:srgbClr val="000000">
                      <a:alpha val="43137"/>
                    </a:srgbClr>
                  </a:outerShdw>
                </a:effectLst>
              </a:rPr>
              <a:t>Técnicas verbales</a:t>
            </a:r>
          </a:p>
        </p:txBody>
      </p:sp>
      <p:graphicFrame>
        <p:nvGraphicFramePr>
          <p:cNvPr id="5" name="Marcador de contenido 4">
            <a:extLst>
              <a:ext uri="{FF2B5EF4-FFF2-40B4-BE49-F238E27FC236}">
                <a16:creationId xmlns:a16="http://schemas.microsoft.com/office/drawing/2014/main" id="{0353FCA5-6A33-49F7-9BF8-27F0E3B886AA}"/>
              </a:ext>
            </a:extLst>
          </p:cNvPr>
          <p:cNvGraphicFramePr>
            <a:graphicFrameLocks noGrp="1"/>
          </p:cNvGraphicFramePr>
          <p:nvPr>
            <p:ph idx="1"/>
            <p:extLst>
              <p:ext uri="{D42A27DB-BD31-4B8C-83A1-F6EECF244321}">
                <p14:modId xmlns:p14="http://schemas.microsoft.com/office/powerpoint/2010/main" val="4099260818"/>
              </p:ext>
            </p:extLst>
          </p:nvPr>
        </p:nvGraphicFramePr>
        <p:xfrm>
          <a:off x="1130105" y="2194560"/>
          <a:ext cx="10011508" cy="391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183D143-F2E7-4548-BD7F-63E7933B6051}"/>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9" name="CuadroTexto 8">
            <a:extLst>
              <a:ext uri="{FF2B5EF4-FFF2-40B4-BE49-F238E27FC236}">
                <a16:creationId xmlns:a16="http://schemas.microsoft.com/office/drawing/2014/main" id="{634D4698-79FE-40F6-86F8-E47946F2130F}"/>
              </a:ext>
            </a:extLst>
          </p:cNvPr>
          <p:cNvSpPr txBox="1"/>
          <p:nvPr/>
        </p:nvSpPr>
        <p:spPr>
          <a:xfrm>
            <a:off x="463129" y="6211669"/>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87784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1AC558F-E51A-494A-B05C-331A72CF03A5}"/>
              </a:ext>
            </a:extLst>
          </p:cNvPr>
          <p:cNvSpPr>
            <a:spLocks noGrp="1"/>
          </p:cNvSpPr>
          <p:nvPr>
            <p:ph type="title"/>
          </p:nvPr>
        </p:nvSpPr>
        <p:spPr>
          <a:xfrm>
            <a:off x="0" y="1048385"/>
            <a:ext cx="12192000" cy="1143000"/>
          </a:xfrm>
          <a:solidFill>
            <a:srgbClr val="00B050"/>
          </a:solidFill>
        </p:spPr>
        <p:txBody>
          <a:bodyPr>
            <a:normAutofit fontScale="90000"/>
          </a:bodyPr>
          <a:lstStyle/>
          <a:p>
            <a:pPr algn="ctr"/>
            <a:r>
              <a:rPr lang="en-US" sz="5400" b="1" dirty="0" err="1">
                <a:solidFill>
                  <a:schemeClr val="bg1"/>
                </a:solidFill>
                <a:effectLst>
                  <a:outerShdw blurRad="38100" dist="38100" dir="2700000" algn="tl">
                    <a:srgbClr val="000000">
                      <a:alpha val="43137"/>
                    </a:srgbClr>
                  </a:outerShdw>
                </a:effectLst>
              </a:rPr>
              <a:t>Desescalamiento</a:t>
            </a:r>
            <a:r>
              <a:rPr lang="en-US" sz="5400" b="1" dirty="0">
                <a:solidFill>
                  <a:schemeClr val="bg1"/>
                </a:solidFill>
                <a:effectLst>
                  <a:outerShdw blurRad="38100" dist="38100" dir="2700000" algn="tl">
                    <a:srgbClr val="000000">
                      <a:alpha val="43137"/>
                    </a:srgbClr>
                  </a:outerShdw>
                </a:effectLst>
              </a:rPr>
              <a:t> verbal del </a:t>
            </a:r>
            <a:r>
              <a:rPr lang="en-US" sz="5400" b="1" dirty="0" err="1">
                <a:solidFill>
                  <a:schemeClr val="bg1"/>
                </a:solidFill>
                <a:effectLst>
                  <a:outerShdw blurRad="38100" dist="38100" dir="2700000" algn="tl">
                    <a:srgbClr val="000000">
                      <a:alpha val="43137"/>
                    </a:srgbClr>
                  </a:outerShdw>
                </a:effectLst>
              </a:rPr>
              <a:t>individuo</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agitado</a:t>
            </a:r>
            <a:endParaRPr lang="es-CO" sz="5400" b="1" dirty="0">
              <a:solidFill>
                <a:schemeClr val="bg1"/>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5CC03B6A-AB15-4E45-A667-C2DA8ECDF563}"/>
              </a:ext>
            </a:extLst>
          </p:cNvPr>
          <p:cNvSpPr>
            <a:spLocks noGrp="1"/>
          </p:cNvSpPr>
          <p:nvPr>
            <p:ph idx="1"/>
          </p:nvPr>
        </p:nvSpPr>
        <p:spPr>
          <a:xfrm>
            <a:off x="810065" y="2191385"/>
            <a:ext cx="6336323" cy="776898"/>
          </a:xfrm>
        </p:spPr>
        <p:txBody>
          <a:bodyPr/>
          <a:lstStyle/>
          <a:p>
            <a:r>
              <a:rPr lang="es-CO" dirty="0">
                <a:solidFill>
                  <a:srgbClr val="00B050"/>
                </a:solidFill>
              </a:rPr>
              <a:t>Respetar el espacio personal</a:t>
            </a:r>
          </a:p>
        </p:txBody>
      </p:sp>
      <p:pic>
        <p:nvPicPr>
          <p:cNvPr id="1028" name="Picture 4" descr="Resultado de imagen para espacio personal">
            <a:extLst>
              <a:ext uri="{FF2B5EF4-FFF2-40B4-BE49-F238E27FC236}">
                <a16:creationId xmlns:a16="http://schemas.microsoft.com/office/drawing/2014/main" id="{390334B0-EA72-446C-8DBD-BE4034B48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124" y="2841674"/>
            <a:ext cx="7082953" cy="365034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15EF1F1-3E8E-44D5-BA7F-D621B391A516}"/>
              </a:ext>
            </a:extLst>
          </p:cNvPr>
          <p:cNvSpPr txBox="1"/>
          <p:nvPr/>
        </p:nvSpPr>
        <p:spPr>
          <a:xfrm>
            <a:off x="276109" y="286812"/>
            <a:ext cx="6871048" cy="461665"/>
          </a:xfrm>
          <a:prstGeom prst="rect">
            <a:avLst/>
          </a:prstGeom>
          <a:noFill/>
        </p:spPr>
        <p:txBody>
          <a:bodyPr wrap="none" rtlCol="0">
            <a:spAutoFit/>
          </a:bodyPr>
          <a:lstStyle/>
          <a:p>
            <a:r>
              <a:rPr lang="es-CO" sz="2400" b="1" i="1" dirty="0">
                <a:solidFill>
                  <a:schemeClr val="bg1"/>
                </a:solidFill>
                <a:effectLst>
                  <a:outerShdw blurRad="38100" dist="38100" dir="2700000" algn="tl">
                    <a:srgbClr val="000000">
                      <a:alpha val="43137"/>
                    </a:srgbClr>
                  </a:outerShdw>
                </a:effectLst>
              </a:rPr>
              <a:t>Medicina Aeroespacial – Facultad Medicina - Bogotá</a:t>
            </a:r>
          </a:p>
        </p:txBody>
      </p:sp>
      <p:sp>
        <p:nvSpPr>
          <p:cNvPr id="10" name="CuadroTexto 9">
            <a:extLst>
              <a:ext uri="{FF2B5EF4-FFF2-40B4-BE49-F238E27FC236}">
                <a16:creationId xmlns:a16="http://schemas.microsoft.com/office/drawing/2014/main" id="{10976385-4015-44D9-9BAC-C91C480553C6}"/>
              </a:ext>
            </a:extLst>
          </p:cNvPr>
          <p:cNvSpPr txBox="1"/>
          <p:nvPr/>
        </p:nvSpPr>
        <p:spPr>
          <a:xfrm>
            <a:off x="463129" y="6334780"/>
            <a:ext cx="11265742" cy="523220"/>
          </a:xfrm>
          <a:prstGeom prst="rect">
            <a:avLst/>
          </a:prstGeom>
          <a:noFill/>
        </p:spPr>
        <p:txBody>
          <a:bodyPr wrap="square" rtlCol="0">
            <a:spAutoFit/>
          </a:bodyPr>
          <a:lstStyle/>
          <a:p>
            <a:pPr algn="ctr"/>
            <a:r>
              <a:rPr lang="es-CO" sz="1400" dirty="0"/>
              <a:t>Richmond JS, </a:t>
            </a:r>
            <a:r>
              <a:rPr lang="es-CO" sz="1400" dirty="0" err="1"/>
              <a:t>Berlin</a:t>
            </a:r>
            <a:r>
              <a:rPr lang="es-CO" sz="1400" dirty="0"/>
              <a:t> JS, </a:t>
            </a:r>
            <a:r>
              <a:rPr lang="es-CO" sz="1400" dirty="0" err="1"/>
              <a:t>Fishkind</a:t>
            </a:r>
            <a:r>
              <a:rPr lang="es-CO" sz="1400" dirty="0"/>
              <a:t> AB, et al. Verbal De-</a:t>
            </a:r>
            <a:r>
              <a:rPr lang="es-CO" sz="1400" dirty="0" err="1"/>
              <a:t>escalation</a:t>
            </a:r>
            <a:r>
              <a:rPr lang="es-CO" sz="1400" dirty="0"/>
              <a:t> </a:t>
            </a:r>
            <a:r>
              <a:rPr lang="es-CO" sz="1400" dirty="0" err="1"/>
              <a:t>of</a:t>
            </a:r>
            <a:r>
              <a:rPr lang="es-CO" sz="1400" dirty="0"/>
              <a:t> </a:t>
            </a:r>
            <a:r>
              <a:rPr lang="es-CO" sz="1400" dirty="0" err="1"/>
              <a:t>the</a:t>
            </a:r>
            <a:r>
              <a:rPr lang="es-CO" sz="1400" dirty="0"/>
              <a:t> </a:t>
            </a:r>
            <a:r>
              <a:rPr lang="es-CO" sz="1400" dirty="0" err="1"/>
              <a:t>Agitated</a:t>
            </a:r>
            <a:r>
              <a:rPr lang="es-CO" sz="1400" dirty="0"/>
              <a:t> </a:t>
            </a:r>
            <a:r>
              <a:rPr lang="es-CO" sz="1400" dirty="0" err="1"/>
              <a:t>Patient</a:t>
            </a:r>
            <a:r>
              <a:rPr lang="es-CO" sz="1400" dirty="0"/>
              <a:t>: </a:t>
            </a:r>
            <a:r>
              <a:rPr lang="es-CO" sz="1400" dirty="0" err="1"/>
              <a:t>Consensus</a:t>
            </a:r>
            <a:r>
              <a:rPr lang="es-CO" sz="1400" dirty="0"/>
              <a:t> </a:t>
            </a:r>
            <a:r>
              <a:rPr lang="es-CO" sz="1400" dirty="0" err="1"/>
              <a:t>Statement</a:t>
            </a:r>
            <a:r>
              <a:rPr lang="es-CO" sz="1400" dirty="0"/>
              <a:t> </a:t>
            </a:r>
            <a:r>
              <a:rPr lang="es-CO" sz="1400" dirty="0" err="1"/>
              <a:t>of</a:t>
            </a:r>
            <a:r>
              <a:rPr lang="es-CO" sz="1400" dirty="0"/>
              <a:t> </a:t>
            </a:r>
            <a:r>
              <a:rPr lang="es-CO" sz="1400" dirty="0" err="1"/>
              <a:t>the</a:t>
            </a:r>
            <a:r>
              <a:rPr lang="es-CO" sz="1400" dirty="0"/>
              <a:t> American </a:t>
            </a:r>
            <a:r>
              <a:rPr lang="es-CO" sz="1400" dirty="0" err="1"/>
              <a:t>Association</a:t>
            </a:r>
            <a:r>
              <a:rPr lang="es-CO" sz="1400" dirty="0"/>
              <a:t> </a:t>
            </a:r>
            <a:r>
              <a:rPr lang="es-CO" sz="1400" dirty="0" err="1"/>
              <a:t>for</a:t>
            </a:r>
            <a:r>
              <a:rPr lang="es-CO" sz="1400" dirty="0"/>
              <a:t> </a:t>
            </a:r>
            <a:r>
              <a:rPr lang="es-CO" sz="1400" dirty="0" err="1"/>
              <a:t>Emergency</a:t>
            </a:r>
            <a:r>
              <a:rPr lang="es-CO" sz="1400" dirty="0"/>
              <a:t> </a:t>
            </a:r>
            <a:r>
              <a:rPr lang="es-CO" sz="1400" dirty="0" err="1"/>
              <a:t>Psychiatry</a:t>
            </a:r>
            <a:r>
              <a:rPr lang="es-CO" sz="1400" dirty="0"/>
              <a:t> Project BETA De-</a:t>
            </a:r>
            <a:r>
              <a:rPr lang="es-CO" sz="1400" dirty="0" err="1"/>
              <a:t>escalation</a:t>
            </a:r>
            <a:r>
              <a:rPr lang="es-CO" sz="1400" dirty="0"/>
              <a:t> </a:t>
            </a:r>
            <a:r>
              <a:rPr lang="es-CO" sz="1400" dirty="0" err="1"/>
              <a:t>Workgroup</a:t>
            </a:r>
            <a:r>
              <a:rPr lang="es-CO" sz="1400" dirty="0"/>
              <a:t>. West J </a:t>
            </a:r>
            <a:r>
              <a:rPr lang="es-CO" sz="1400" dirty="0" err="1"/>
              <a:t>Emerg</a:t>
            </a:r>
            <a:r>
              <a:rPr lang="es-CO" sz="1400" dirty="0"/>
              <a:t> </a:t>
            </a:r>
            <a:r>
              <a:rPr lang="es-CO" sz="1400" dirty="0" err="1"/>
              <a:t>Med</a:t>
            </a:r>
            <a:r>
              <a:rPr lang="es-CO" sz="1400" dirty="0"/>
              <a:t> 2012; 13:17.</a:t>
            </a:r>
          </a:p>
        </p:txBody>
      </p:sp>
    </p:spTree>
    <p:extLst>
      <p:ext uri="{BB962C8B-B14F-4D97-AF65-F5344CB8AC3E}">
        <p14:creationId xmlns:p14="http://schemas.microsoft.com/office/powerpoint/2010/main" val="933437811"/>
      </p:ext>
    </p:extLst>
  </p:cSld>
  <p:clrMapOvr>
    <a:masterClrMapping/>
  </p:clrMapOvr>
</p:sld>
</file>

<file path=ppt/theme/theme1.xml><?xml version="1.0" encoding="utf-8"?>
<a:theme xmlns:a="http://schemas.openxmlformats.org/drawingml/2006/main" name="MODELO PPT 1_ FRANJA GRIS SUPERIOR_SEDE BOGO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966586C9ECD704FAD64FB3BD4C57539" ma:contentTypeVersion="0" ma:contentTypeDescription="Crear nuevo documento." ma:contentTypeScope="" ma:versionID="f887ee3c222cc5ef71b4564453c3be1e">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8301DC-5442-4BB2-BE77-E0A04EB89977}"/>
</file>

<file path=customXml/itemProps2.xml><?xml version="1.0" encoding="utf-8"?>
<ds:datastoreItem xmlns:ds="http://schemas.openxmlformats.org/officeDocument/2006/customXml" ds:itemID="{A7E3A171-B7F8-4709-99C9-F5102C6694B8}"/>
</file>

<file path=customXml/itemProps3.xml><?xml version="1.0" encoding="utf-8"?>
<ds:datastoreItem xmlns:ds="http://schemas.openxmlformats.org/officeDocument/2006/customXml" ds:itemID="{05792523-09B1-4865-9ED1-FE832985B998}"/>
</file>

<file path=docProps/app.xml><?xml version="1.0" encoding="utf-8"?>
<Properties xmlns="http://schemas.openxmlformats.org/officeDocument/2006/extended-properties" xmlns:vt="http://schemas.openxmlformats.org/officeDocument/2006/docPropsVTypes">
  <Template>MODELO PPT 1_ FRANJA GRIS SUPERIOR_SEDE BOGOTA</Template>
  <TotalTime>2822</TotalTime>
  <Words>2848</Words>
  <Application>Microsoft Office PowerPoint</Application>
  <PresentationFormat>Panorámica</PresentationFormat>
  <Paragraphs>394</Paragraphs>
  <Slides>35</Slides>
  <Notes>32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MODELO PPT 1_ FRANJA GRIS SUPERIOR_SEDE BOGOTA</vt:lpstr>
      <vt:lpstr>Abordaje del individuo disruptivo en el ambiente aeroportuario</vt:lpstr>
      <vt:lpstr>Individuo disruptivo</vt:lpstr>
      <vt:lpstr>Paciente Psiquiátrico</vt:lpstr>
      <vt:lpstr>Prevención de la violencia en el departamento de emergencia</vt:lpstr>
      <vt:lpstr>¿Como identificar al indviduo potencialmente violento?</vt:lpstr>
      <vt:lpstr>Evaluación del paciente</vt:lpstr>
      <vt:lpstr>¿Cómo actuar?</vt:lpstr>
      <vt:lpstr>Técnicas verbales</vt:lpstr>
      <vt:lpstr>Desescalamiento verbal del individuo agitado</vt:lpstr>
      <vt:lpstr>Presentación de PowerPoint</vt:lpstr>
      <vt:lpstr>Presentación de PowerPoint</vt:lpstr>
      <vt:lpstr>Presentación de PowerPoint</vt:lpstr>
      <vt:lpstr>Presentación de PowerPoint</vt:lpstr>
      <vt:lpstr>Presentación de PowerPoint</vt:lpstr>
      <vt:lpstr>Restricciones físicas</vt:lpstr>
      <vt:lpstr>Presentación de PowerPoint</vt:lpstr>
      <vt:lpstr>Restricciones físicas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Terapia de combinación</vt:lpstr>
      <vt:lpstr>Ketamina</vt:lpstr>
      <vt:lpstr>Consideraciones legales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Abordaje de emergencia en el paciente psiquiátrico</dc:title>
  <dc:creator>Juan Camacho</dc:creator>
  <cp:lastModifiedBy>Juan Camacho</cp:lastModifiedBy>
  <cp:revision>143</cp:revision>
  <dcterms:created xsi:type="dcterms:W3CDTF">2017-07-26T00:30:07Z</dcterms:created>
  <dcterms:modified xsi:type="dcterms:W3CDTF">2017-08-03T05:55:13Z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0x010100F966586C9ECD704FAD64FB3BD4C57539</vt:lpwstr>
  </property>
</Properties>
</file>