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4B1C-DD94-45F6-88B5-857823F265CE}" type="datetimeFigureOut">
              <a:rPr lang="es-CO" smtClean="0"/>
              <a:t>04/08/2017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60D88-CCE9-4DB4-AC51-61D75DD02C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912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4B1C-DD94-45F6-88B5-857823F265CE}" type="datetimeFigureOut">
              <a:rPr lang="es-CO" smtClean="0"/>
              <a:t>04/08/2017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60D88-CCE9-4DB4-AC51-61D75DD02C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759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4B1C-DD94-45F6-88B5-857823F265CE}" type="datetimeFigureOut">
              <a:rPr lang="es-CO" smtClean="0"/>
              <a:t>04/08/2017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60D88-CCE9-4DB4-AC51-61D75DD02C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094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4B1C-DD94-45F6-88B5-857823F265CE}" type="datetimeFigureOut">
              <a:rPr lang="es-CO" smtClean="0"/>
              <a:t>04/08/2017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60D88-CCE9-4DB4-AC51-61D75DD02C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240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4B1C-DD94-45F6-88B5-857823F265CE}" type="datetimeFigureOut">
              <a:rPr lang="es-CO" smtClean="0"/>
              <a:t>04/08/2017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60D88-CCE9-4DB4-AC51-61D75DD02C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142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4B1C-DD94-45F6-88B5-857823F265CE}" type="datetimeFigureOut">
              <a:rPr lang="es-CO" smtClean="0"/>
              <a:t>04/08/2017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60D88-CCE9-4DB4-AC51-61D75DD02C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924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4B1C-DD94-45F6-88B5-857823F265CE}" type="datetimeFigureOut">
              <a:rPr lang="es-CO" smtClean="0"/>
              <a:t>04/08/2017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60D88-CCE9-4DB4-AC51-61D75DD02C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062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4B1C-DD94-45F6-88B5-857823F265CE}" type="datetimeFigureOut">
              <a:rPr lang="es-CO" smtClean="0"/>
              <a:t>04/08/2017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60D88-CCE9-4DB4-AC51-61D75DD02C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493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4B1C-DD94-45F6-88B5-857823F265CE}" type="datetimeFigureOut">
              <a:rPr lang="es-CO" smtClean="0"/>
              <a:t>04/08/2017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60D88-CCE9-4DB4-AC51-61D75DD02C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042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4B1C-DD94-45F6-88B5-857823F265CE}" type="datetimeFigureOut">
              <a:rPr lang="es-CO" smtClean="0"/>
              <a:t>04/08/2017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60D88-CCE9-4DB4-AC51-61D75DD02C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449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4B1C-DD94-45F6-88B5-857823F265CE}" type="datetimeFigureOut">
              <a:rPr lang="es-CO" smtClean="0"/>
              <a:t>04/08/2017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60D88-CCE9-4DB4-AC51-61D75DD02C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455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4B1C-DD94-45F6-88B5-857823F265CE}" type="datetimeFigureOut">
              <a:rPr lang="es-CO" smtClean="0"/>
              <a:t>04/08/2017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60D88-CCE9-4DB4-AC51-61D75DD02C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403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88932"/>
            <a:ext cx="12191999" cy="765340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4664" y="4470400"/>
            <a:ext cx="9144000" cy="2387600"/>
          </a:xfrm>
        </p:spPr>
        <p:txBody>
          <a:bodyPr>
            <a:noAutofit/>
          </a:bodyPr>
          <a:lstStyle/>
          <a:p>
            <a:r>
              <a:rPr lang="es-CO" sz="1600" b="1" dirty="0">
                <a:latin typeface="Arial Narrow" panose="020B0606020202030204" pitchFamily="34" charset="0"/>
              </a:rPr>
              <a:t>RAC 2</a:t>
            </a:r>
            <a:br>
              <a:rPr lang="es-CO" sz="1600" b="1" dirty="0">
                <a:latin typeface="Arial Narrow" panose="020B0606020202030204" pitchFamily="34" charset="0"/>
              </a:rPr>
            </a:br>
            <a:r>
              <a:rPr lang="es-CO" sz="1600" b="1" dirty="0">
                <a:latin typeface="Arial Narrow" panose="020B0606020202030204" pitchFamily="34" charset="0"/>
              </a:rPr>
              <a:t>CAPITULO X</a:t>
            </a:r>
            <a:br>
              <a:rPr lang="es-CO" sz="1600" b="1" dirty="0">
                <a:latin typeface="Arial Narrow" panose="020B0606020202030204" pitchFamily="34" charset="0"/>
              </a:rPr>
            </a:br>
            <a:r>
              <a:rPr lang="es-CO" sz="1600" b="1" dirty="0">
                <a:latin typeface="Arial Narrow" panose="020B0606020202030204" pitchFamily="34" charset="0"/>
              </a:rPr>
              <a:t>PREVENCION DEL USO PROBLEMATICO DE ALCOHOL Y/O DEMAS SUSTANCIAS PSICOACTIVAS EN EL PERSONAL AERONÁUTICO</a:t>
            </a:r>
            <a:br>
              <a:rPr lang="es-CO" sz="1600" b="1" dirty="0">
                <a:latin typeface="Arial Narrow" panose="020B0606020202030204" pitchFamily="34" charset="0"/>
              </a:rPr>
            </a:br>
            <a:br>
              <a:rPr lang="es-CO" sz="1600" b="1" dirty="0">
                <a:latin typeface="Arial Narrow" panose="020B0606020202030204" pitchFamily="34" charset="0"/>
              </a:rPr>
            </a:br>
            <a:r>
              <a:rPr lang="es-CO" sz="1600" b="1" dirty="0">
                <a:latin typeface="Arial Narrow" panose="020B0606020202030204" pitchFamily="34" charset="0"/>
              </a:rPr>
              <a:t>2.10. GENERALIDADES</a:t>
            </a:r>
            <a:br>
              <a:rPr lang="es-CO" sz="1600" b="1" dirty="0">
                <a:latin typeface="Arial Narrow" panose="020B0606020202030204" pitchFamily="34" charset="0"/>
              </a:rPr>
            </a:br>
            <a:br>
              <a:rPr lang="es-CO" sz="1600" dirty="0">
                <a:latin typeface="Arial Narrow" panose="020B0606020202030204" pitchFamily="34" charset="0"/>
              </a:rPr>
            </a:br>
            <a:r>
              <a:rPr lang="es-CO" sz="1600" b="1" dirty="0">
                <a:latin typeface="Arial Narrow" panose="020B0606020202030204" pitchFamily="34" charset="0"/>
              </a:rPr>
              <a:t>2.10.1</a:t>
            </a:r>
            <a:r>
              <a:rPr lang="es-CO" sz="1600" dirty="0">
                <a:latin typeface="Arial Narrow" panose="020B0606020202030204" pitchFamily="34" charset="0"/>
              </a:rPr>
              <a:t>. </a:t>
            </a:r>
            <a:r>
              <a:rPr lang="es-CO" sz="1600" b="1" dirty="0">
                <a:latin typeface="Arial Narrow" panose="020B0606020202030204" pitchFamily="34" charset="0"/>
              </a:rPr>
              <a:t>El área de medicina aeronáutica de la UAEAC, formulará las pautas científicas y metodológicas, supervisará y controlará la aplicación de programas de prevención del uso problemático de alcohol y/o demás sustancias psicoactivas</a:t>
            </a:r>
            <a:r>
              <a:rPr lang="es-CO" sz="1600" dirty="0">
                <a:latin typeface="Arial Narrow" panose="020B0606020202030204" pitchFamily="34" charset="0"/>
              </a:rPr>
              <a:t>, los cuales serán de obligatoria observancia por parte de las empresas de aviación, Centros de instrucción aeronáutica y en general, por todo el personal aeronáutico con atribuciones inherentes a la seguridad aérea. </a:t>
            </a:r>
            <a:br>
              <a:rPr lang="es-CO" sz="1600" dirty="0">
                <a:latin typeface="Arial Narrow" panose="020B0606020202030204" pitchFamily="34" charset="0"/>
              </a:rPr>
            </a:br>
            <a:br>
              <a:rPr lang="es-CO" sz="1600" dirty="0">
                <a:latin typeface="Arial Narrow" panose="020B0606020202030204" pitchFamily="34" charset="0"/>
              </a:rPr>
            </a:br>
            <a:r>
              <a:rPr lang="es-CO" sz="1600" dirty="0">
                <a:latin typeface="Arial Narrow" panose="020B0606020202030204" pitchFamily="34" charset="0"/>
              </a:rPr>
              <a:t>En desarrollo de lo anterior, los mencionados </a:t>
            </a:r>
            <a:r>
              <a:rPr lang="es-CO" sz="1600" b="1" dirty="0">
                <a:latin typeface="Arial Narrow" panose="020B0606020202030204" pitchFamily="34" charset="0"/>
              </a:rPr>
              <a:t>establecimientos aeronáuticos diseñarán y desarrollarán sus respectivos programas, </a:t>
            </a:r>
            <a:r>
              <a:rPr lang="es-CO" sz="1600" dirty="0">
                <a:latin typeface="Arial Narrow" panose="020B0606020202030204" pitchFamily="34" charset="0"/>
              </a:rPr>
              <a:t>los cuales deben ser presentados al área de medicina aeronáutica de la UAEAC, para su correspondiente revisión y posterior aprobación; dichos establecimientos serán responsables de la aplicación de sus programas, de Su seguimiento y de las medidas preventivas o correctivas que se deriven de su aplicación.</a:t>
            </a:r>
            <a:br>
              <a:rPr lang="es-CO" sz="1600" dirty="0">
                <a:latin typeface="Arial Narrow" panose="020B0606020202030204" pitchFamily="34" charset="0"/>
              </a:rPr>
            </a:br>
            <a:br>
              <a:rPr lang="es-CO" sz="1600" dirty="0">
                <a:latin typeface="Arial Narrow" panose="020B0606020202030204" pitchFamily="34" charset="0"/>
              </a:rPr>
            </a:br>
            <a:r>
              <a:rPr lang="es-CO" sz="1600" dirty="0">
                <a:latin typeface="Arial Narrow" panose="020B0606020202030204" pitchFamily="34" charset="0"/>
              </a:rPr>
              <a:t>Una vez aprobado, el área de medicina aeronáutica de la UAEAC vigilará el cumplimiento de los referidos programas.</a:t>
            </a:r>
            <a:br>
              <a:rPr lang="es-CO" sz="1600" dirty="0">
                <a:latin typeface="Arial Narrow" panose="020B0606020202030204" pitchFamily="34" charset="0"/>
              </a:rPr>
            </a:br>
            <a:r>
              <a:rPr lang="es-CO" sz="1600" dirty="0">
                <a:latin typeface="Arial Narrow" panose="020B0606020202030204" pitchFamily="34" charset="0"/>
              </a:rPr>
              <a:t>Nota: La UAEAC mediante resolución número 3478 el 8 de julio de 2010, estableció el Programa único de prevención y control de sustancias psicoactivas en la UAEAC.</a:t>
            </a:r>
            <a:br>
              <a:rPr lang="es-CO" sz="1600" dirty="0">
                <a:latin typeface="Arial Narrow" panose="020B0606020202030204" pitchFamily="34" charset="0"/>
              </a:rPr>
            </a:br>
            <a:br>
              <a:rPr lang="es-CO" sz="1600" dirty="0">
                <a:latin typeface="Arial Narrow" panose="020B0606020202030204" pitchFamily="34" charset="0"/>
              </a:rPr>
            </a:br>
            <a:br>
              <a:rPr lang="es-CO" sz="1600" dirty="0">
                <a:latin typeface="Arial Narrow" panose="020B0606020202030204" pitchFamily="34" charset="0"/>
              </a:rPr>
            </a:br>
            <a:r>
              <a:rPr lang="es-CO" sz="1600" b="1" dirty="0">
                <a:latin typeface="Arial Narrow" panose="020B0606020202030204" pitchFamily="34" charset="0"/>
              </a:rPr>
              <a:t>2.10.2</a:t>
            </a:r>
            <a:r>
              <a:rPr lang="es-CO" sz="1600" dirty="0">
                <a:latin typeface="Arial Narrow" panose="020B0606020202030204" pitchFamily="34" charset="0"/>
              </a:rPr>
              <a:t>. Las empresas de aviación, prestadores de servicios a la navegación aérea, talleres aeronáuticos (de reparación o de mantenimiento) y centros de instrucción aeronáutica, </a:t>
            </a:r>
            <a:r>
              <a:rPr lang="es-CO" sz="1600" b="1" dirty="0">
                <a:latin typeface="Arial Narrow" panose="020B0606020202030204" pitchFamily="34" charset="0"/>
              </a:rPr>
              <a:t>deberán dar estricto cumplimiento a la toma de pruebas de alcohol y demás sustancias psicoactivas al personal aeronáutico </a:t>
            </a:r>
            <a:r>
              <a:rPr lang="es-CO" sz="1600" dirty="0">
                <a:latin typeface="Arial Narrow" panose="020B0606020202030204" pitchFamily="34" charset="0"/>
              </a:rPr>
              <a:t>implicado en accidentes o incidentes graves, en un lapso no superior a doce horas (12) a partir de la ocurrencia del evento; los resultados de dichos exámenes deberán remitirse de inmediato al área de medicina aeronáutica de la UAEAC, en un término no superior a setenta y dos horas (72) horas contadas a partir de la ocurrencia de los hechos y harán parte de los antecedentes para la evaluación psicofísica que realice el área de medicina aeronáutica de la UAEAC.</a:t>
            </a:r>
            <a:br>
              <a:rPr lang="es-CO" sz="1600" dirty="0">
                <a:latin typeface="Arial Narrow" panose="020B0606020202030204" pitchFamily="34" charset="0"/>
              </a:rPr>
            </a:br>
            <a:br>
              <a:rPr lang="es-CO" sz="1600" dirty="0">
                <a:latin typeface="Arial Narrow" panose="020B0606020202030204" pitchFamily="34" charset="0"/>
              </a:rPr>
            </a:br>
            <a:r>
              <a:rPr lang="es-CO" sz="1600" dirty="0"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5612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966586C9ECD704FAD64FB3BD4C57539" ma:contentTypeVersion="0" ma:contentTypeDescription="Crear nuevo documento." ma:contentTypeScope="" ma:versionID="f887ee3c222cc5ef71b4564453c3be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6C5FC7-5CCA-4A1E-8527-9B63021D4EF2}"/>
</file>

<file path=customXml/itemProps2.xml><?xml version="1.0" encoding="utf-8"?>
<ds:datastoreItem xmlns:ds="http://schemas.openxmlformats.org/officeDocument/2006/customXml" ds:itemID="{73883D8D-EB75-4781-A9EB-88E1D1E25AFA}"/>
</file>

<file path=customXml/itemProps3.xml><?xml version="1.0" encoding="utf-8"?>
<ds:datastoreItem xmlns:ds="http://schemas.openxmlformats.org/officeDocument/2006/customXml" ds:itemID="{26E0E978-6C3A-4175-A924-D46E776BDAC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RAC 2 CAPITULO X PREVENCION DEL USO PROBLEMATICO DE ALCOHOL Y/O DEMAS SUSTANCIAS PSICOACTIVAS EN EL PERSONAL AERONÁUTICO  2.10. GENERALIDADES  2.10.1. El área de medicina aeronáutica de la UAEAC, formulará las pautas científicas y metodológicas, supervisará y controlará la aplicación de programas de prevención del uso problemático de alcohol y/o demás sustancias psicoactivas, los cuales serán de obligatoria observancia por parte de las empresas de aviación, Centros de instrucción aeronáutica y en general, por todo el personal aeronáutico con atribuciones inherentes a la seguridad aérea.   En desarrollo de lo anterior, los mencionados establecimientos aeronáuticos diseñarán y desarrollarán sus respectivos programas, los cuales deben ser presentados al área de medicina aeronáutica de la UAEAC, para su correspondiente revisión y posterior aprobación; dichos establecimientos serán responsables de la aplicación de sus programas, de Su seguimiento y de las medidas preventivas o correctivas que se deriven de su aplicación.  Una vez aprobado, el área de medicina aeronáutica de la UAEAC vigilará el cumplimiento de los referidos programas. Nota: La UAEAC mediante resolución número 3478 el 8 de julio de 2010, estableció el Programa único de prevención y control de sustancias psicoactivas en la UAEAC.   2.10.2. Las empresas de aviación, prestadores de servicios a la navegación aérea, talleres aeronáuticos (de reparación o de mantenimiento) y centros de instrucción aeronáutica, deberán dar estricto cumplimiento a la toma de pruebas de alcohol y demás sustancias psicoactivas al personal aeronáutico implicado en accidentes o incidentes graves, en un lapso no superior a doce horas (12) a partir de la ocurrencia del evento; los resultados de dichos exámenes deberán remitirse de inmediato al área de medicina aeronáutica de la UAEAC, en un término no superior a setenta y dos horas (72) horas contadas a partir de la ocurrencia de los hechos y harán parte de los antecedentes para la evaluación psicofísica que realice el área de medicina aeronáutica de la UAEAC.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 2 CAPITULO X PREVENCION DEL USO PROBLEMATICO DE ALCOHOL Y/O DEMAS SUSTANCIAS PSICOACTIVAS EN EL PERSONAL AERONÁUTICO  2.10. GENERALIDADES  2.10.1. El área de medicina aeronáutica de la UAEAC, formulará las pautas científicas y metodológicas, supervisará y controlará la aplicación de programas de prevención del uso problemático de alcohol y/o demás sustancias psicoactivas, los cuales serán de obligatoria observancia por parte de las empresas de aviación, Centros de instrucción aeronáutica y en general, por todo el personal aeronáutico con atribuciones inherentes a la seguridad aérea.   En desarrollo de lo anterior, los mencionados establecimientos aeronáuticos diseñarán y desarrollarán sus respectivos programas, los cuales deben ser presentados al área de medicina aeronáutica de la UAEAC, para su correspondiente revisión y posterior aprobación; dichos establecimientos serán responsables de la aplicación de sus programas, de Su seguimiento y de las medidas preventivas o correctivas que se deriven de su aplicación.  Una vez aprobado, el área de medicina aeronáutica de la UAEAC vigilará el cumplimiento de los referidos programas. Nota: La UAEAC mediante resolución número 3478 el 8 de julio de 2010, estableció el Programa único de prevención y control de sustancias psicoactivas en la UAEAC.   2.10.2. Las empresas de aviación, prestadores de servicios a la navegación aérea, talleres aeronáuticos (de reparación o de mantenimiento) y centros de instrucción aeronáutica, deberán dar estricto cumplimiento a la toma de pruebas de alcohol y demás sustancias psicoactivas al personal aeronáutico implicado en accidentes o incidentes graves, en un lapso no superior a doce horas (12) a partir de la ocurrencia del evento; los resultados de dichos exámenes deberán remitirse de inmediato al área de medicina aeronáutica de la UAEAC, en un término no superior a setenta y dos horas (72) horas contadas a partir de la ocurrencia de los hechos y harán parte de los antecedentes para la evaluación psicofísica que realice el área de medicina aeronáutica de la UAEAC.   </dc:title>
  <dc:creator>Gloria Ines Quiñones Gomez</dc:creator>
  <cp:lastModifiedBy>Gloria Ines Quiñones Gomez</cp:lastModifiedBy>
  <cp:revision>4</cp:revision>
  <dcterms:created xsi:type="dcterms:W3CDTF">2015-08-25T14:06:26Z</dcterms:created>
  <dcterms:modified xsi:type="dcterms:W3CDTF">2017-08-04T13:25:05Z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0x010100F966586C9ECD704FAD64FB3BD4C57539</vt:lpwstr>
  </property>
</Properties>
</file>